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74" r:id="rId5"/>
    <p:sldId id="269" r:id="rId6"/>
    <p:sldId id="263" r:id="rId7"/>
    <p:sldId id="264" r:id="rId8"/>
    <p:sldId id="267" r:id="rId9"/>
    <p:sldId id="260" r:id="rId10"/>
    <p:sldId id="262" r:id="rId11"/>
    <p:sldId id="268" r:id="rId12"/>
    <p:sldId id="265" r:id="rId13"/>
    <p:sldId id="259" r:id="rId14"/>
    <p:sldId id="270" r:id="rId15"/>
    <p:sldId id="271" r:id="rId16"/>
    <p:sldId id="272" r:id="rId17"/>
    <p:sldId id="275" r:id="rId18"/>
    <p:sldId id="276" r:id="rId19"/>
    <p:sldId id="26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270B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513" autoAdjust="0"/>
  </p:normalViewPr>
  <p:slideViewPr>
    <p:cSldViewPr>
      <p:cViewPr varScale="1">
        <p:scale>
          <a:sx n="72" d="100"/>
          <a:sy n="72" d="100"/>
        </p:scale>
        <p:origin x="-13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159B4-151B-437C-8655-AB15D1FAAEF4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A542D2-B1D7-433D-A91B-3C17F6483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422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542D2-B1D7-433D-A91B-3C17F648337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74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83" r="14205" b="66060"/>
          <a:stretch/>
        </p:blipFill>
        <p:spPr>
          <a:xfrm>
            <a:off x="-23191" y="-11018"/>
            <a:ext cx="9144000" cy="6859079"/>
          </a:xfrm>
          <a:prstGeom prst="rect">
            <a:avLst/>
          </a:prstGeom>
        </p:spPr>
      </p:pic>
      <p:sp>
        <p:nvSpPr>
          <p:cNvPr id="4" name="6-Point Star 3"/>
          <p:cNvSpPr/>
          <p:nvPr/>
        </p:nvSpPr>
        <p:spPr>
          <a:xfrm>
            <a:off x="1752600" y="0"/>
            <a:ext cx="4648200" cy="2514600"/>
          </a:xfrm>
          <a:prstGeom prst="star6">
            <a:avLst/>
          </a:prstGeom>
          <a:noFill/>
          <a:ln>
            <a:prstDash val="sysDash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WELCOME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81890" y="2252008"/>
            <a:ext cx="49475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accent6">
                    <a:lumMod val="50000"/>
                  </a:schemeClr>
                </a:solidFill>
              </a:rPr>
              <a:t>TO</a:t>
            </a:r>
          </a:p>
          <a:p>
            <a:pPr algn="ctr"/>
            <a:endParaRPr lang="en-US" sz="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  </a:t>
            </a:r>
            <a:r>
              <a:rPr lang="en-US" sz="4000" b="1" dirty="0" smtClean="0">
                <a:solidFill>
                  <a:srgbClr val="FF0000"/>
                </a:solidFill>
              </a:rPr>
              <a:t>the presentation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4572000"/>
            <a:ext cx="7315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Nurul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Momen</a:t>
            </a:r>
            <a:endParaRPr lang="en-US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800" b="1" dirty="0" smtClean="0">
                <a:solidFill>
                  <a:srgbClr val="C00000"/>
                </a:solidFill>
              </a:rPr>
              <a:t>Senior Teacher(English</a:t>
            </a:r>
            <a:r>
              <a:rPr lang="en-US" sz="3200" b="1" dirty="0" smtClean="0">
                <a:solidFill>
                  <a:srgbClr val="C00000"/>
                </a:solidFill>
              </a:rPr>
              <a:t>)</a:t>
            </a:r>
          </a:p>
          <a:p>
            <a:r>
              <a:rPr lang="en-US" sz="2800" b="1" dirty="0" err="1" smtClean="0">
                <a:solidFill>
                  <a:srgbClr val="FFFF00"/>
                </a:solidFill>
              </a:rPr>
              <a:t>Sherhsah</a:t>
            </a:r>
            <a:r>
              <a:rPr lang="en-US" sz="2800" b="1" dirty="0" smtClean="0">
                <a:solidFill>
                  <a:srgbClr val="FFFF00"/>
                </a:solidFill>
              </a:rPr>
              <a:t> Colony </a:t>
            </a:r>
            <a:r>
              <a:rPr lang="en-US" sz="2800" b="1" dirty="0" err="1" smtClean="0">
                <a:solidFill>
                  <a:srgbClr val="FFFF00"/>
                </a:solidFill>
              </a:rPr>
              <a:t>Dr</a:t>
            </a:r>
            <a:r>
              <a:rPr lang="en-US" sz="2800" b="1" dirty="0" smtClean="0">
                <a:solidFill>
                  <a:srgbClr val="FFFF00"/>
                </a:solidFill>
              </a:rPr>
              <a:t>: </a:t>
            </a:r>
            <a:r>
              <a:rPr lang="en-US" sz="2800" b="1" dirty="0" err="1" smtClean="0">
                <a:solidFill>
                  <a:srgbClr val="FFFF00"/>
                </a:solidFill>
              </a:rPr>
              <a:t>Mojharul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Hoq</a:t>
            </a:r>
            <a:r>
              <a:rPr lang="en-US" sz="2800" b="1" dirty="0" smtClean="0">
                <a:solidFill>
                  <a:srgbClr val="FFFF00"/>
                </a:solidFill>
              </a:rPr>
              <a:t> High School,</a:t>
            </a:r>
          </a:p>
          <a:p>
            <a:r>
              <a:rPr lang="en-US" sz="2400" b="1" dirty="0" err="1" smtClean="0">
                <a:solidFill>
                  <a:srgbClr val="FFFF00"/>
                </a:solidFill>
              </a:rPr>
              <a:t>Baizid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Boastami</a:t>
            </a:r>
            <a:r>
              <a:rPr lang="en-US" sz="2400" b="1" dirty="0" smtClean="0">
                <a:solidFill>
                  <a:srgbClr val="FFFF00"/>
                </a:solidFill>
              </a:rPr>
              <a:t>, Chittagong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343400"/>
            <a:ext cx="1981200" cy="2476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877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0" y="152400"/>
            <a:ext cx="373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The Indian history begins with coming of Aryans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2436674"/>
            <a:ext cx="441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The unification of India under </a:t>
            </a:r>
            <a:r>
              <a:rPr lang="en-US" sz="3600" b="1" dirty="0" err="1" smtClean="0">
                <a:solidFill>
                  <a:srgbClr val="FF0000"/>
                </a:solidFill>
              </a:rPr>
              <a:t>Ashoka</a:t>
            </a:r>
            <a:r>
              <a:rPr lang="en-US" sz="3600" b="1" dirty="0" smtClean="0">
                <a:solidFill>
                  <a:srgbClr val="FF0000"/>
                </a:solidFill>
              </a:rPr>
              <a:t> in 5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th</a:t>
            </a:r>
            <a:r>
              <a:rPr lang="en-US" sz="3600" b="1" dirty="0" smtClean="0">
                <a:solidFill>
                  <a:srgbClr val="FF0000"/>
                </a:solidFill>
              </a:rPr>
              <a:t> century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1" y="5059740"/>
            <a:ext cx="4343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At that time Buddhism spread in many parts of India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1" y="152400"/>
            <a:ext cx="2514600" cy="19076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" t="2601" r="-301" b="14131"/>
          <a:stretch/>
        </p:blipFill>
        <p:spPr>
          <a:xfrm>
            <a:off x="6305982" y="2043955"/>
            <a:ext cx="2228418" cy="28328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0" b="13223"/>
          <a:stretch/>
        </p:blipFill>
        <p:spPr>
          <a:xfrm>
            <a:off x="1910608" y="4191000"/>
            <a:ext cx="2270868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83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381000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in 8</a:t>
            </a:r>
            <a:r>
              <a:rPr lang="en-US" sz="3600" b="1" baseline="30000" dirty="0" smtClean="0">
                <a:solidFill>
                  <a:srgbClr val="C00000"/>
                </a:solidFill>
              </a:rPr>
              <a:t>th</a:t>
            </a:r>
            <a:r>
              <a:rPr lang="en-US" sz="3600" b="1" dirty="0" smtClean="0">
                <a:solidFill>
                  <a:srgbClr val="C00000"/>
                </a:solidFill>
              </a:rPr>
              <a:t> century Islam came to India first time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639669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established in 11</a:t>
            </a:r>
            <a:r>
              <a:rPr lang="en-US" sz="3600" b="1" baseline="30000" dirty="0">
                <a:solidFill>
                  <a:srgbClr val="002060"/>
                </a:solidFill>
              </a:rPr>
              <a:t>th</a:t>
            </a:r>
            <a:r>
              <a:rPr lang="en-US" sz="3600" b="1" dirty="0">
                <a:solidFill>
                  <a:srgbClr val="002060"/>
                </a:solidFill>
              </a:rPr>
              <a:t> century</a:t>
            </a:r>
          </a:p>
        </p:txBody>
      </p:sp>
      <p:sp>
        <p:nvSpPr>
          <p:cNvPr id="5" name="Rectangle 4"/>
          <p:cNvSpPr/>
          <p:nvPr/>
        </p:nvSpPr>
        <p:spPr>
          <a:xfrm>
            <a:off x="4659526" y="3244334"/>
            <a:ext cx="34938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In 1206 </a:t>
            </a:r>
            <a:r>
              <a:rPr lang="en-US" sz="2800" b="1" dirty="0" err="1" smtClean="0">
                <a:solidFill>
                  <a:srgbClr val="C00000"/>
                </a:solidFill>
              </a:rPr>
              <a:t>Qutub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Uddin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Aybek</a:t>
            </a:r>
            <a:r>
              <a:rPr lang="en-US" sz="2800" b="1" dirty="0" smtClean="0">
                <a:solidFill>
                  <a:srgbClr val="C00000"/>
                </a:solidFill>
              </a:rPr>
              <a:t> formed Delhi Sultanate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4400" y="4505980"/>
            <a:ext cx="36367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In 1526 Mughal Empire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332" y="381000"/>
            <a:ext cx="3266053" cy="245899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048000"/>
            <a:ext cx="2572434" cy="22098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762000" y="5267980"/>
            <a:ext cx="34938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Qutub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Uddin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Aybek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59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0278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838200"/>
            <a:ext cx="9144000" cy="24574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762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in 17</a:t>
            </a:r>
            <a:r>
              <a:rPr lang="en-US" sz="3600" b="1" baseline="30000" dirty="0" smtClean="0">
                <a:solidFill>
                  <a:srgbClr val="C00000"/>
                </a:solidFill>
              </a:rPr>
              <a:t>th</a:t>
            </a:r>
            <a:r>
              <a:rPr lang="en-US" sz="3600" b="1" dirty="0" smtClean="0">
                <a:solidFill>
                  <a:srgbClr val="C00000"/>
                </a:solidFill>
              </a:rPr>
              <a:t> century the Europeans came to India .</a:t>
            </a:r>
            <a:endParaRPr lang="en-US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105400" y="22098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075" y="914400"/>
            <a:ext cx="1914525" cy="2381250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04800" y="1219200"/>
            <a:ext cx="62206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East India Company appointed </a:t>
            </a:r>
            <a:r>
              <a:rPr lang="en-US" sz="4000" b="1" i="1" dirty="0" smtClean="0">
                <a:solidFill>
                  <a:srgbClr val="C00000"/>
                </a:solidFill>
              </a:rPr>
              <a:t>Warren Hastings </a:t>
            </a:r>
            <a:r>
              <a:rPr lang="en-US" sz="3600" b="1" dirty="0" smtClean="0">
                <a:solidFill>
                  <a:srgbClr val="002060"/>
                </a:solidFill>
              </a:rPr>
              <a:t>1</a:t>
            </a:r>
            <a:r>
              <a:rPr lang="en-US" sz="3600" b="1" baseline="30000" dirty="0" smtClean="0">
                <a:solidFill>
                  <a:srgbClr val="002060"/>
                </a:solidFill>
              </a:rPr>
              <a:t>st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Governer</a:t>
            </a:r>
            <a:r>
              <a:rPr lang="en-US" sz="3600" b="1" dirty="0" smtClean="0">
                <a:solidFill>
                  <a:srgbClr val="002060"/>
                </a:solidFill>
              </a:rPr>
              <a:t> General of India.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352800"/>
            <a:ext cx="9144000" cy="2286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38400" y="3544669"/>
            <a:ext cx="6220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/>
              <a:t>Queen Victoria</a:t>
            </a:r>
            <a:r>
              <a:rPr lang="en-US" sz="3600" b="1" dirty="0" smtClean="0">
                <a:solidFill>
                  <a:srgbClr val="C00000"/>
                </a:solidFill>
              </a:rPr>
              <a:t>.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9" r="25065"/>
          <a:stretch/>
        </p:blipFill>
        <p:spPr>
          <a:xfrm>
            <a:off x="152400" y="3352800"/>
            <a:ext cx="2209800" cy="2241499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0" y="5638800"/>
            <a:ext cx="9144000" cy="1295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They ruled nearly two hundred years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71801" y="4286071"/>
            <a:ext cx="5257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In 1876 India came under British rule completely.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64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55077"/>
            <a:ext cx="9144000" cy="150810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C3300"/>
                </a:solidFill>
              </a:rPr>
              <a:t>Through a series of heroic struggle India got </a:t>
            </a:r>
            <a:r>
              <a:rPr lang="en-US" sz="4800" b="1" i="1" dirty="0" smtClean="0">
                <a:solidFill>
                  <a:srgbClr val="002060"/>
                </a:solidFill>
              </a:rPr>
              <a:t>independence in 1947.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534" y="762000"/>
            <a:ext cx="4401866" cy="3462337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9" y="762000"/>
            <a:ext cx="4429125" cy="3486150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876800" y="3544669"/>
            <a:ext cx="276550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b="1" dirty="0" err="1" smtClean="0"/>
              <a:t>মহাত্মা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গান্ধী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77592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75860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India has many tourist attraction places </a:t>
            </a:r>
            <a:endParaRPr 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38200"/>
            <a:ext cx="3657600" cy="2660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6"/>
          <a:stretch/>
        </p:blipFill>
        <p:spPr>
          <a:xfrm>
            <a:off x="4868140" y="3871936"/>
            <a:ext cx="3437660" cy="27574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006" y="834806"/>
            <a:ext cx="3417794" cy="28227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94" y="3885905"/>
            <a:ext cx="3662706" cy="27434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1600" y="2814935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Qutub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Minar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92458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Taj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Mohol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39624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Fatehpur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Sikri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9200" y="39624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Red Fort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71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03"/>
          <a:stretch/>
        </p:blipFill>
        <p:spPr>
          <a:xfrm>
            <a:off x="76200" y="2245289"/>
            <a:ext cx="2797405" cy="22288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211" y="4571706"/>
            <a:ext cx="2950589" cy="22100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4571706"/>
            <a:ext cx="2857500" cy="21997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608731"/>
            <a:ext cx="2901160" cy="21730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2987040" cy="213360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76200"/>
            <a:ext cx="3694043" cy="2124075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6858000" y="76200"/>
            <a:ext cx="2133600" cy="20478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Kashmir</a:t>
            </a:r>
          </a:p>
        </p:txBody>
      </p:sp>
      <p:sp>
        <p:nvSpPr>
          <p:cNvPr id="9" name="Rectangle 8"/>
          <p:cNvSpPr/>
          <p:nvPr/>
        </p:nvSpPr>
        <p:spPr>
          <a:xfrm>
            <a:off x="3581400" y="2609165"/>
            <a:ext cx="5486400" cy="150563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Different places and caves have been explored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53174" y="5983069"/>
            <a:ext cx="1124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FF00"/>
                </a:solidFill>
              </a:rPr>
              <a:t>Ooty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3886200"/>
            <a:ext cx="1327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Nilgiri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0" y="6059269"/>
            <a:ext cx="14390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Ajanta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6059269"/>
            <a:ext cx="1266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FF00"/>
                </a:solidFill>
              </a:rPr>
              <a:t>Ellora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-76200"/>
            <a:ext cx="43924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C00000"/>
                </a:solidFill>
              </a:rPr>
              <a:t>Paradise on earth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22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0" y="838200"/>
            <a:ext cx="24823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Pair Work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916668"/>
            <a:ext cx="8915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i="1" dirty="0" smtClean="0">
                <a:solidFill>
                  <a:srgbClr val="002060"/>
                </a:solidFill>
              </a:rPr>
              <a:t>Discuss the passage with your partner and Write down Indians history &amp; some important places   </a:t>
            </a:r>
            <a:endParaRPr lang="en-US" sz="4400" b="1" i="1" dirty="0">
              <a:solidFill>
                <a:srgbClr val="002060"/>
              </a:solidFill>
            </a:endParaRPr>
          </a:p>
        </p:txBody>
      </p:sp>
      <p:pic>
        <p:nvPicPr>
          <p:cNvPr id="4" name="Picture 2" descr="D:\ID 14\Pic 13\ros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314" t="11827" b="51152"/>
          <a:stretch/>
        </p:blipFill>
        <p:spPr bwMode="auto">
          <a:xfrm rot="10800000">
            <a:off x="0" y="5638801"/>
            <a:ext cx="9144000" cy="121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99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2133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362200" y="685800"/>
            <a:ext cx="3505200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rgbClr val="FFFF00"/>
                </a:solidFill>
              </a:rPr>
              <a:t> </a:t>
            </a:r>
            <a:r>
              <a:rPr lang="en-US" sz="3600" i="1" dirty="0" smtClean="0">
                <a:solidFill>
                  <a:schemeClr val="bg1"/>
                </a:solidFill>
              </a:rPr>
              <a:t>Evaluation </a:t>
            </a:r>
            <a:endParaRPr lang="en-US" sz="3600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119729"/>
            <a:ext cx="8563050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 smtClean="0">
                <a:solidFill>
                  <a:srgbClr val="00B050"/>
                </a:solidFill>
              </a:rPr>
              <a:t>Try to answer the following </a:t>
            </a:r>
            <a:r>
              <a:rPr lang="en-US" sz="2000" dirty="0" smtClean="0"/>
              <a:t>–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600" b="1" dirty="0" smtClean="0">
                <a:solidFill>
                  <a:srgbClr val="C00000"/>
                </a:solidFill>
              </a:rPr>
              <a:t>Which countries are in the south of India?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600" b="1" dirty="0" smtClean="0">
                <a:solidFill>
                  <a:srgbClr val="002060"/>
                </a:solidFill>
              </a:rPr>
              <a:t>What is the capital of India?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</a:rPr>
              <a:t>Who established the Delhi Sultanate?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When did India get independence?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b="1" dirty="0" smtClean="0">
                <a:solidFill>
                  <a:srgbClr val="7F270B"/>
                </a:solidFill>
              </a:rPr>
              <a:t>When did Islam come </a:t>
            </a:r>
            <a:r>
              <a:rPr lang="en-US" sz="3200" b="1" dirty="0" smtClean="0">
                <a:solidFill>
                  <a:srgbClr val="7F270B"/>
                </a:solidFill>
              </a:rPr>
              <a:t>first in India</a:t>
            </a:r>
            <a:r>
              <a:rPr lang="en-US" sz="3200" b="1" dirty="0" smtClean="0">
                <a:solidFill>
                  <a:srgbClr val="7F270B"/>
                </a:solidFill>
              </a:rPr>
              <a:t>? </a:t>
            </a:r>
            <a:endParaRPr lang="en-US" sz="3200" b="1" dirty="0">
              <a:solidFill>
                <a:srgbClr val="7F27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01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ID 14\Pic 13\ros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314" t="11827" b="51152"/>
          <a:stretch/>
        </p:blipFill>
        <p:spPr bwMode="auto">
          <a:xfrm rot="10800000">
            <a:off x="0" y="5638799"/>
            <a:ext cx="9144000" cy="121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9400" y="127337"/>
            <a:ext cx="38862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b="1" dirty="0" smtClean="0"/>
              <a:t>Home work</a:t>
            </a:r>
            <a:endParaRPr lang="en-US" sz="6000" b="1" dirty="0"/>
          </a:p>
        </p:txBody>
      </p:sp>
      <p:pic>
        <p:nvPicPr>
          <p:cNvPr id="4" name="Picture 2" descr="D:\ID 14\Pic 13\ros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314" t="11827" b="51152"/>
          <a:stretch/>
        </p:blipFill>
        <p:spPr bwMode="auto">
          <a:xfrm rot="10800000">
            <a:off x="0" y="5638799"/>
            <a:ext cx="9144000" cy="121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2023408"/>
            <a:ext cx="845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002060"/>
                </a:solidFill>
              </a:rPr>
              <a:t>Make Short Paragraph mentioning </a:t>
            </a:r>
            <a:r>
              <a:rPr lang="en-US" sz="4000" b="1" i="1" smtClean="0">
                <a:solidFill>
                  <a:srgbClr val="002060"/>
                </a:solidFill>
              </a:rPr>
              <a:t>Indian’s ancient </a:t>
            </a:r>
            <a:r>
              <a:rPr lang="en-US" sz="4000" b="1" i="1" dirty="0" smtClean="0">
                <a:solidFill>
                  <a:srgbClr val="002060"/>
                </a:solidFill>
              </a:rPr>
              <a:t>culture, </a:t>
            </a:r>
            <a:r>
              <a:rPr lang="en-US" sz="4000" b="1" i="1" smtClean="0">
                <a:solidFill>
                  <a:srgbClr val="002060"/>
                </a:solidFill>
              </a:rPr>
              <a:t>it’s independence </a:t>
            </a:r>
            <a:r>
              <a:rPr lang="en-US" sz="4000" b="1" i="1">
                <a:solidFill>
                  <a:srgbClr val="002060"/>
                </a:solidFill>
              </a:rPr>
              <a:t>a</a:t>
            </a:r>
            <a:r>
              <a:rPr lang="en-US" sz="4000" b="1" i="1" smtClean="0">
                <a:solidFill>
                  <a:srgbClr val="002060"/>
                </a:solidFill>
              </a:rPr>
              <a:t>nd </a:t>
            </a:r>
            <a:r>
              <a:rPr lang="en-US" sz="4000" b="1" i="1" dirty="0" smtClean="0">
                <a:solidFill>
                  <a:srgbClr val="002060"/>
                </a:solidFill>
              </a:rPr>
              <a:t>many </a:t>
            </a:r>
            <a:r>
              <a:rPr lang="en-US" sz="4000" b="1" i="1" smtClean="0">
                <a:solidFill>
                  <a:srgbClr val="002060"/>
                </a:solidFill>
              </a:rPr>
              <a:t>tourist </a:t>
            </a:r>
            <a:r>
              <a:rPr lang="en-US" sz="4000" b="1" i="1" smtClean="0">
                <a:solidFill>
                  <a:srgbClr val="002060"/>
                </a:solidFill>
              </a:rPr>
              <a:t>attractions  </a:t>
            </a:r>
            <a:endParaRPr lang="en-US" sz="4000" b="1" i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78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2464803" y="381000"/>
            <a:ext cx="3250197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urved Up Ribbon 3"/>
          <p:cNvSpPr/>
          <p:nvPr/>
        </p:nvSpPr>
        <p:spPr>
          <a:xfrm>
            <a:off x="990600" y="4422648"/>
            <a:ext cx="6172200" cy="1749552"/>
          </a:xfrm>
          <a:prstGeom prst="ellipseRibbon2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Thanks 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49321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ID 14\Pic 13\ros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314" b="41616"/>
          <a:stretch/>
        </p:blipFill>
        <p:spPr bwMode="auto">
          <a:xfrm rot="5400000">
            <a:off x="-1181101" y="1181102"/>
            <a:ext cx="6858001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7000" y="1052945"/>
            <a:ext cx="65532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</a:rPr>
              <a:t>English For Today</a:t>
            </a:r>
          </a:p>
          <a:p>
            <a:pPr algn="ctr"/>
            <a:endParaRPr lang="en-US" sz="4000" dirty="0" smtClean="0"/>
          </a:p>
          <a:p>
            <a:pPr algn="ctr"/>
            <a:r>
              <a:rPr lang="en-US" sz="4000" b="1" dirty="0" smtClean="0">
                <a:solidFill>
                  <a:srgbClr val="7030A0"/>
                </a:solidFill>
              </a:rPr>
              <a:t>Class Nine</a:t>
            </a:r>
          </a:p>
          <a:p>
            <a:pPr algn="ctr"/>
            <a:endParaRPr lang="en-US" sz="4000" dirty="0" smtClean="0"/>
          </a:p>
          <a:p>
            <a:pPr algn="ctr"/>
            <a:r>
              <a:rPr lang="en-US" sz="4400" b="1" dirty="0" smtClean="0">
                <a:solidFill>
                  <a:schemeClr val="accent2"/>
                </a:solidFill>
              </a:rPr>
              <a:t>Duration:50 minutes </a:t>
            </a:r>
            <a:endParaRPr lang="en-US" sz="4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66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" t="4971" r="2444" b="3421"/>
          <a:stretch/>
        </p:blipFill>
        <p:spPr>
          <a:xfrm>
            <a:off x="1011383" y="838200"/>
            <a:ext cx="6719455" cy="4675910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990600" y="5562600"/>
            <a:ext cx="6719458" cy="914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The map of </a:t>
            </a:r>
            <a:r>
              <a:rPr lang="en-US" sz="4400" b="1" dirty="0">
                <a:solidFill>
                  <a:srgbClr val="002060"/>
                </a:solidFill>
              </a:rPr>
              <a:t>I</a:t>
            </a:r>
            <a:r>
              <a:rPr lang="en-US" sz="4400" b="1" dirty="0" smtClean="0">
                <a:solidFill>
                  <a:srgbClr val="002060"/>
                </a:solidFill>
              </a:rPr>
              <a:t>ndia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971800" y="1943100"/>
            <a:ext cx="1447800" cy="20955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</a:rPr>
              <a:t>Look and say</a:t>
            </a:r>
            <a:endParaRPr lang="en-US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62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</a:rPr>
              <a:t>INDIA</a:t>
            </a:r>
            <a:r>
              <a:rPr lang="en-US" sz="5400" b="1" dirty="0" smtClean="0">
                <a:solidFill>
                  <a:srgbClr val="00B050"/>
                </a:solidFill>
              </a:rPr>
              <a:t> </a:t>
            </a:r>
          </a:p>
          <a:p>
            <a:pPr algn="ctr"/>
            <a:r>
              <a:rPr lang="en-US" sz="5400" b="1" i="1" dirty="0" smtClean="0">
                <a:solidFill>
                  <a:schemeClr val="tx2">
                    <a:lumMod val="50000"/>
                  </a:schemeClr>
                </a:solidFill>
              </a:rPr>
              <a:t>:Unity within diversity</a:t>
            </a:r>
            <a:endParaRPr lang="en-US" sz="5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0700" y="1900278"/>
            <a:ext cx="5486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</a:rPr>
              <a:t>Unit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r>
              <a:rPr lang="en-US" sz="4800" b="1" dirty="0" smtClean="0">
                <a:solidFill>
                  <a:srgbClr val="FF0000"/>
                </a:solidFill>
              </a:rPr>
              <a:t>6   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</a:rPr>
              <a:t> lesson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en-US" sz="4800" b="1" dirty="0" smtClean="0">
                <a:solidFill>
                  <a:srgbClr val="FF0000"/>
                </a:solidFill>
              </a:rPr>
              <a:t>4</a:t>
            </a:r>
          </a:p>
          <a:p>
            <a:pPr algn="ctr">
              <a:lnSpc>
                <a:spcPct val="250000"/>
              </a:lnSpc>
            </a:pPr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</a:rPr>
              <a:t>Page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r>
              <a:rPr lang="en-US" sz="4400" b="1" dirty="0" smtClean="0">
                <a:solidFill>
                  <a:srgbClr val="C00000"/>
                </a:solidFill>
              </a:rPr>
              <a:t>96</a:t>
            </a:r>
            <a:endParaRPr lang="en-US" sz="4400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D:\ID 14\Pic 13\ros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314" t="11827" b="51152"/>
          <a:stretch/>
        </p:blipFill>
        <p:spPr bwMode="auto">
          <a:xfrm rot="10800000">
            <a:off x="0" y="5638800"/>
            <a:ext cx="9144000" cy="121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50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153" t="3572" r="18916" b="75316"/>
          <a:stretch/>
        </p:blipFill>
        <p:spPr>
          <a:xfrm>
            <a:off x="444" y="0"/>
            <a:ext cx="914355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2590800"/>
            <a:ext cx="7543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After  this lesson, the learners will be able to-</a:t>
            </a:r>
          </a:p>
          <a:p>
            <a:pPr marL="742950" lvl="1" indent="-285750">
              <a:lnSpc>
                <a:spcPct val="25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C00000"/>
                </a:solidFill>
              </a:rPr>
              <a:t>Read , summarize and comprehend the text</a:t>
            </a:r>
            <a:r>
              <a:rPr lang="en-US" sz="2800" b="1" dirty="0" smtClean="0"/>
              <a:t>. </a:t>
            </a:r>
          </a:p>
          <a:p>
            <a:pPr marL="742950" lvl="1" indent="-285750">
              <a:lnSpc>
                <a:spcPct val="25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C00000"/>
                </a:solidFill>
              </a:rPr>
              <a:t>Ask and answer question</a:t>
            </a:r>
          </a:p>
          <a:p>
            <a:pPr marL="742950" lvl="1" indent="-285750">
              <a:lnSpc>
                <a:spcPct val="25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FF0000"/>
                </a:solidFill>
              </a:rPr>
              <a:t>Write a letter about the passage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2209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i="1" dirty="0" smtClean="0">
                <a:solidFill>
                  <a:schemeClr val="accent6">
                    <a:lumMod val="75000"/>
                  </a:schemeClr>
                </a:solidFill>
              </a:rPr>
              <a:t>Learning out come</a:t>
            </a:r>
            <a:endParaRPr lang="en-US" sz="8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58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D:\ID 14\Pic 13\ros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314" t="11827" b="51152"/>
          <a:stretch/>
        </p:blipFill>
        <p:spPr bwMode="auto">
          <a:xfrm rot="10800000">
            <a:off x="0" y="5638799"/>
            <a:ext cx="9144000" cy="121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0"/>
            <a:ext cx="9144000" cy="2057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304800"/>
            <a:ext cx="723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u="sng" dirty="0" smtClean="0">
                <a:solidFill>
                  <a:srgbClr val="FF0000"/>
                </a:solidFill>
              </a:rPr>
              <a:t>Let’s  be introduced with some </a:t>
            </a:r>
            <a:r>
              <a:rPr lang="en-US" sz="4800" b="1" i="1" u="sng" dirty="0" smtClean="0">
                <a:solidFill>
                  <a:srgbClr val="00B050"/>
                </a:solidFill>
              </a:rPr>
              <a:t>difficult words</a:t>
            </a:r>
            <a:endParaRPr lang="en-US" sz="4800" b="1" i="1" u="sng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4925199"/>
            <a:ext cx="4720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( </a:t>
            </a:r>
            <a:r>
              <a:rPr lang="en-US" sz="2800" i="1" dirty="0" smtClean="0"/>
              <a:t>unity/ form to one </a:t>
            </a:r>
            <a:r>
              <a:rPr lang="en-US" sz="2800" i="1" dirty="0" err="1" smtClean="0"/>
              <a:t>একত্রিকরণ</a:t>
            </a:r>
            <a:r>
              <a:rPr lang="en-US" sz="2800" i="1" dirty="0" smtClean="0"/>
              <a:t>)  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25908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(</a:t>
            </a:r>
            <a:r>
              <a:rPr lang="en-US" sz="2800" i="1" dirty="0" smtClean="0"/>
              <a:t>bigger than sea </a:t>
            </a:r>
            <a:r>
              <a:rPr lang="en-US" sz="2400" i="1" dirty="0" err="1" smtClean="0"/>
              <a:t>মহাসাগর</a:t>
            </a:r>
            <a:r>
              <a:rPr lang="en-US" sz="3200" b="1" dirty="0" smtClean="0"/>
              <a:t>) 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3850" y="3124200"/>
            <a:ext cx="971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Bay</a:t>
            </a:r>
            <a:endParaRPr lang="en-US" sz="2800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7650" y="4227588"/>
            <a:ext cx="2670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Configuration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848999"/>
            <a:ext cx="217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Unification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5908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Ocean-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32004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(</a:t>
            </a:r>
            <a:r>
              <a:rPr lang="en-US" sz="2800" i="1" dirty="0" smtClean="0"/>
              <a:t>smaller than sea </a:t>
            </a:r>
            <a:r>
              <a:rPr lang="en-US" sz="2400" i="1" dirty="0" err="1" smtClean="0"/>
              <a:t>উপসাগর</a:t>
            </a:r>
            <a:r>
              <a:rPr lang="en-US" sz="2400" i="1" dirty="0" smtClean="0"/>
              <a:t> )</a:t>
            </a:r>
            <a:endParaRPr lang="en-US" sz="28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3733800"/>
            <a:ext cx="1573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Flourish</a:t>
            </a:r>
            <a:endParaRPr lang="en-US" sz="2800" i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200" y="37338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(</a:t>
            </a:r>
            <a:r>
              <a:rPr lang="en-US" sz="2800" i="1" dirty="0" smtClean="0"/>
              <a:t>Prosper/ develop </a:t>
            </a:r>
            <a:r>
              <a:rPr lang="en-US" sz="2400" i="1" dirty="0" err="1" smtClean="0"/>
              <a:t>উন্নতি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করা</a:t>
            </a:r>
            <a:r>
              <a:rPr lang="en-US" sz="2400" i="1" dirty="0" smtClean="0"/>
              <a:t>)</a:t>
            </a:r>
            <a:endParaRPr lang="en-US" sz="28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2743200" y="419100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(</a:t>
            </a:r>
            <a:r>
              <a:rPr lang="en-US" sz="2800" i="1" dirty="0" smtClean="0"/>
              <a:t>External pattern </a:t>
            </a:r>
            <a:r>
              <a:rPr lang="en-US" sz="2400" i="1" dirty="0" err="1" smtClean="0"/>
              <a:t>বাহ্যিক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আকার</a:t>
            </a:r>
            <a:r>
              <a:rPr lang="en-US" sz="2400" i="1" dirty="0" smtClean="0"/>
              <a:t> </a:t>
            </a:r>
            <a:r>
              <a:rPr lang="en-US" sz="3200" b="1" i="1" dirty="0" smtClean="0"/>
              <a:t>) </a:t>
            </a:r>
            <a:endParaRPr lang="en-US" sz="36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54157" y="20574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Diversity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19400" y="2089152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(</a:t>
            </a:r>
            <a:r>
              <a:rPr lang="en-US" sz="2800" i="1" dirty="0" smtClean="0"/>
              <a:t>variety </a:t>
            </a:r>
            <a:r>
              <a:rPr lang="en-US" sz="2400" i="1" dirty="0" err="1" smtClean="0"/>
              <a:t>বৈচিত্রতা</a:t>
            </a:r>
            <a:r>
              <a:rPr lang="en-US" sz="2400" i="1" dirty="0" smtClean="0"/>
              <a:t> </a:t>
            </a:r>
            <a:r>
              <a:rPr lang="en-US" sz="3200" b="1" dirty="0" smtClean="0"/>
              <a:t>)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9611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4236" y="572869"/>
            <a:ext cx="2251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Ancient-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5240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Disintegration- 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8872" y="2514600"/>
            <a:ext cx="2216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Expansion-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16764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002060"/>
                </a:solidFill>
              </a:rPr>
              <a:t>(Separation into integral part)</a:t>
            </a:r>
            <a:endParaRPr lang="en-US" sz="2800" i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0" y="7620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2060"/>
                </a:solidFill>
              </a:rPr>
              <a:t>(</a:t>
            </a:r>
            <a:r>
              <a:rPr lang="en-US" sz="2400" i="1" dirty="0" smtClean="0">
                <a:solidFill>
                  <a:srgbClr val="002060"/>
                </a:solidFill>
              </a:rPr>
              <a:t>Very old)</a:t>
            </a:r>
            <a:endParaRPr lang="en-US" sz="2400" i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9109" y="25908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002060"/>
                </a:solidFill>
              </a:rPr>
              <a:t>(Enlargement-</a:t>
            </a:r>
            <a:r>
              <a:rPr lang="en-US" sz="2800" i="1" dirty="0" err="1" smtClean="0">
                <a:solidFill>
                  <a:srgbClr val="002060"/>
                </a:solidFill>
              </a:rPr>
              <a:t>প্রসারণ</a:t>
            </a:r>
            <a:r>
              <a:rPr lang="en-US" sz="2800" i="1" dirty="0" smtClean="0">
                <a:solidFill>
                  <a:srgbClr val="002060"/>
                </a:solidFill>
              </a:rPr>
              <a:t> )</a:t>
            </a:r>
            <a:endParaRPr lang="en-US" sz="2800" i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872" y="3377625"/>
            <a:ext cx="2216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Patriotic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1400" y="336298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002060"/>
                </a:solidFill>
              </a:rPr>
              <a:t>(Love for </a:t>
            </a:r>
            <a:r>
              <a:rPr lang="en-US" sz="2800" i="1" dirty="0" smtClean="0">
                <a:solidFill>
                  <a:srgbClr val="002060"/>
                </a:solidFill>
              </a:rPr>
              <a:t>country </a:t>
            </a:r>
            <a:r>
              <a:rPr lang="en-US" sz="2800" i="1" dirty="0" err="1" smtClean="0">
                <a:solidFill>
                  <a:srgbClr val="002060"/>
                </a:solidFill>
              </a:rPr>
              <a:t>দেশপ্রেম</a:t>
            </a:r>
            <a:r>
              <a:rPr lang="en-US" sz="2800" i="1" dirty="0" smtClean="0">
                <a:solidFill>
                  <a:srgbClr val="002060"/>
                </a:solidFill>
              </a:rPr>
              <a:t>  )</a:t>
            </a:r>
            <a:endParaRPr lang="en-US" sz="2800" i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5200" y="450598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002060"/>
                </a:solidFill>
              </a:rPr>
              <a:t>(Rebuild </a:t>
            </a:r>
            <a:r>
              <a:rPr lang="en-US" sz="2800" i="1" dirty="0" err="1" smtClean="0">
                <a:solidFill>
                  <a:srgbClr val="002060"/>
                </a:solidFill>
              </a:rPr>
              <a:t>পুনরুদ্ধার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করা</a:t>
            </a:r>
            <a:r>
              <a:rPr lang="en-US" sz="2800" i="1" dirty="0" smtClean="0">
                <a:solidFill>
                  <a:srgbClr val="002060"/>
                </a:solidFill>
              </a:rPr>
              <a:t>  )</a:t>
            </a:r>
            <a:endParaRPr lang="en-US" sz="2800" i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872" y="4505980"/>
            <a:ext cx="2216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Restore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14" name="Picture 2" descr="D:\ID 14\Pic 13\ros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314" t="11827" b="51152"/>
          <a:stretch/>
        </p:blipFill>
        <p:spPr bwMode="auto">
          <a:xfrm rot="10800000">
            <a:off x="0" y="5638799"/>
            <a:ext cx="9144000" cy="121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41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ID 14\Pic 13\ros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314" t="11827" b="51152"/>
          <a:stretch/>
        </p:blipFill>
        <p:spPr bwMode="auto">
          <a:xfrm rot="10800000">
            <a:off x="0" y="5638799"/>
            <a:ext cx="9144000" cy="121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"/>
          <p:cNvSpPr/>
          <p:nvPr/>
        </p:nvSpPr>
        <p:spPr>
          <a:xfrm>
            <a:off x="1905000" y="1981200"/>
            <a:ext cx="4953000" cy="3733800"/>
          </a:xfrm>
          <a:custGeom>
            <a:avLst/>
            <a:gdLst>
              <a:gd name="connsiteX0" fmla="*/ 13892 w 6193019"/>
              <a:gd name="connsiteY0" fmla="*/ 2715491 h 6137563"/>
              <a:gd name="connsiteX1" fmla="*/ 27746 w 6193019"/>
              <a:gd name="connsiteY1" fmla="*/ 2826327 h 6137563"/>
              <a:gd name="connsiteX2" fmla="*/ 97019 w 6193019"/>
              <a:gd name="connsiteY2" fmla="*/ 2951018 h 6137563"/>
              <a:gd name="connsiteX3" fmla="*/ 124728 w 6193019"/>
              <a:gd name="connsiteY3" fmla="*/ 3034145 h 6137563"/>
              <a:gd name="connsiteX4" fmla="*/ 152437 w 6193019"/>
              <a:gd name="connsiteY4" fmla="*/ 3089563 h 6137563"/>
              <a:gd name="connsiteX5" fmla="*/ 194001 w 6193019"/>
              <a:gd name="connsiteY5" fmla="*/ 3172691 h 6137563"/>
              <a:gd name="connsiteX6" fmla="*/ 235565 w 6193019"/>
              <a:gd name="connsiteY6" fmla="*/ 3269672 h 6137563"/>
              <a:gd name="connsiteX7" fmla="*/ 249419 w 6193019"/>
              <a:gd name="connsiteY7" fmla="*/ 3311236 h 6137563"/>
              <a:gd name="connsiteX8" fmla="*/ 290983 w 6193019"/>
              <a:gd name="connsiteY8" fmla="*/ 3366654 h 6137563"/>
              <a:gd name="connsiteX9" fmla="*/ 318692 w 6193019"/>
              <a:gd name="connsiteY9" fmla="*/ 3408218 h 6137563"/>
              <a:gd name="connsiteX10" fmla="*/ 401819 w 6193019"/>
              <a:gd name="connsiteY10" fmla="*/ 3449781 h 6137563"/>
              <a:gd name="connsiteX11" fmla="*/ 498801 w 6193019"/>
              <a:gd name="connsiteY11" fmla="*/ 3505200 h 6137563"/>
              <a:gd name="connsiteX12" fmla="*/ 554219 w 6193019"/>
              <a:gd name="connsiteY12" fmla="*/ 3491345 h 6137563"/>
              <a:gd name="connsiteX13" fmla="*/ 678910 w 6193019"/>
              <a:gd name="connsiteY13" fmla="*/ 3394363 h 6137563"/>
              <a:gd name="connsiteX14" fmla="*/ 762037 w 6193019"/>
              <a:gd name="connsiteY14" fmla="*/ 3338945 h 6137563"/>
              <a:gd name="connsiteX15" fmla="*/ 803601 w 6193019"/>
              <a:gd name="connsiteY15" fmla="*/ 3311236 h 6137563"/>
              <a:gd name="connsiteX16" fmla="*/ 859019 w 6193019"/>
              <a:gd name="connsiteY16" fmla="*/ 3228109 h 6137563"/>
              <a:gd name="connsiteX17" fmla="*/ 886728 w 6193019"/>
              <a:gd name="connsiteY17" fmla="*/ 3186545 h 6137563"/>
              <a:gd name="connsiteX18" fmla="*/ 928292 w 6193019"/>
              <a:gd name="connsiteY18" fmla="*/ 3228109 h 6137563"/>
              <a:gd name="connsiteX19" fmla="*/ 942146 w 6193019"/>
              <a:gd name="connsiteY19" fmla="*/ 3283527 h 6137563"/>
              <a:gd name="connsiteX20" fmla="*/ 969855 w 6193019"/>
              <a:gd name="connsiteY20" fmla="*/ 3366654 h 6137563"/>
              <a:gd name="connsiteX21" fmla="*/ 983710 w 6193019"/>
              <a:gd name="connsiteY21" fmla="*/ 3408218 h 6137563"/>
              <a:gd name="connsiteX22" fmla="*/ 1011419 w 6193019"/>
              <a:gd name="connsiteY22" fmla="*/ 3449781 h 6137563"/>
              <a:gd name="connsiteX23" fmla="*/ 1052983 w 6193019"/>
              <a:gd name="connsiteY23" fmla="*/ 3532909 h 6137563"/>
              <a:gd name="connsiteX24" fmla="*/ 1080692 w 6193019"/>
              <a:gd name="connsiteY24" fmla="*/ 3713018 h 6137563"/>
              <a:gd name="connsiteX25" fmla="*/ 1094546 w 6193019"/>
              <a:gd name="connsiteY25" fmla="*/ 3768436 h 6137563"/>
              <a:gd name="connsiteX26" fmla="*/ 1108401 w 6193019"/>
              <a:gd name="connsiteY26" fmla="*/ 3810000 h 6137563"/>
              <a:gd name="connsiteX27" fmla="*/ 1136110 w 6193019"/>
              <a:gd name="connsiteY27" fmla="*/ 3934691 h 6137563"/>
              <a:gd name="connsiteX28" fmla="*/ 1177674 w 6193019"/>
              <a:gd name="connsiteY28" fmla="*/ 3990109 h 6137563"/>
              <a:gd name="connsiteX29" fmla="*/ 1205383 w 6193019"/>
              <a:gd name="connsiteY29" fmla="*/ 4045527 h 6137563"/>
              <a:gd name="connsiteX30" fmla="*/ 1246946 w 6193019"/>
              <a:gd name="connsiteY30" fmla="*/ 4114800 h 6137563"/>
              <a:gd name="connsiteX31" fmla="*/ 1274655 w 6193019"/>
              <a:gd name="connsiteY31" fmla="*/ 4197927 h 6137563"/>
              <a:gd name="connsiteX32" fmla="*/ 1288510 w 6193019"/>
              <a:gd name="connsiteY32" fmla="*/ 4433454 h 6137563"/>
              <a:gd name="connsiteX33" fmla="*/ 1330074 w 6193019"/>
              <a:gd name="connsiteY33" fmla="*/ 4558145 h 6137563"/>
              <a:gd name="connsiteX34" fmla="*/ 1385492 w 6193019"/>
              <a:gd name="connsiteY34" fmla="*/ 4682836 h 6137563"/>
              <a:gd name="connsiteX35" fmla="*/ 1413201 w 6193019"/>
              <a:gd name="connsiteY35" fmla="*/ 4779818 h 6137563"/>
              <a:gd name="connsiteX36" fmla="*/ 1510183 w 6193019"/>
              <a:gd name="connsiteY36" fmla="*/ 4959927 h 6137563"/>
              <a:gd name="connsiteX37" fmla="*/ 1565601 w 6193019"/>
              <a:gd name="connsiteY37" fmla="*/ 5098472 h 6137563"/>
              <a:gd name="connsiteX38" fmla="*/ 1579455 w 6193019"/>
              <a:gd name="connsiteY38" fmla="*/ 5250872 h 6137563"/>
              <a:gd name="connsiteX39" fmla="*/ 1607165 w 6193019"/>
              <a:gd name="connsiteY39" fmla="*/ 5278581 h 6137563"/>
              <a:gd name="connsiteX40" fmla="*/ 1634874 w 6193019"/>
              <a:gd name="connsiteY40" fmla="*/ 5347854 h 6137563"/>
              <a:gd name="connsiteX41" fmla="*/ 1690292 w 6193019"/>
              <a:gd name="connsiteY41" fmla="*/ 5458691 h 6137563"/>
              <a:gd name="connsiteX42" fmla="*/ 1731855 w 6193019"/>
              <a:gd name="connsiteY42" fmla="*/ 5527963 h 6137563"/>
              <a:gd name="connsiteX43" fmla="*/ 1814983 w 6193019"/>
              <a:gd name="connsiteY43" fmla="*/ 5708072 h 6137563"/>
              <a:gd name="connsiteX44" fmla="*/ 1828837 w 6193019"/>
              <a:gd name="connsiteY44" fmla="*/ 5749636 h 6137563"/>
              <a:gd name="connsiteX45" fmla="*/ 1842692 w 6193019"/>
              <a:gd name="connsiteY45" fmla="*/ 5818909 h 6137563"/>
              <a:gd name="connsiteX46" fmla="*/ 1870401 w 6193019"/>
              <a:gd name="connsiteY46" fmla="*/ 5888181 h 6137563"/>
              <a:gd name="connsiteX47" fmla="*/ 1884255 w 6193019"/>
              <a:gd name="connsiteY47" fmla="*/ 5929745 h 6137563"/>
              <a:gd name="connsiteX48" fmla="*/ 1911965 w 6193019"/>
              <a:gd name="connsiteY48" fmla="*/ 5957454 h 6137563"/>
              <a:gd name="connsiteX49" fmla="*/ 1925819 w 6193019"/>
              <a:gd name="connsiteY49" fmla="*/ 6012872 h 6137563"/>
              <a:gd name="connsiteX50" fmla="*/ 2022801 w 6193019"/>
              <a:gd name="connsiteY50" fmla="*/ 6137563 h 6137563"/>
              <a:gd name="connsiteX51" fmla="*/ 2078219 w 6193019"/>
              <a:gd name="connsiteY51" fmla="*/ 6123709 h 6137563"/>
              <a:gd name="connsiteX52" fmla="*/ 2105928 w 6193019"/>
              <a:gd name="connsiteY52" fmla="*/ 6082145 h 6137563"/>
              <a:gd name="connsiteX53" fmla="*/ 2147492 w 6193019"/>
              <a:gd name="connsiteY53" fmla="*/ 6054436 h 6137563"/>
              <a:gd name="connsiteX54" fmla="*/ 2230619 w 6193019"/>
              <a:gd name="connsiteY54" fmla="*/ 5929745 h 6137563"/>
              <a:gd name="connsiteX55" fmla="*/ 2258328 w 6193019"/>
              <a:gd name="connsiteY55" fmla="*/ 5888181 h 6137563"/>
              <a:gd name="connsiteX56" fmla="*/ 2299892 w 6193019"/>
              <a:gd name="connsiteY56" fmla="*/ 5860472 h 6137563"/>
              <a:gd name="connsiteX57" fmla="*/ 2327601 w 6193019"/>
              <a:gd name="connsiteY57" fmla="*/ 5818909 h 6137563"/>
              <a:gd name="connsiteX58" fmla="*/ 2341455 w 6193019"/>
              <a:gd name="connsiteY58" fmla="*/ 5777345 h 6137563"/>
              <a:gd name="connsiteX59" fmla="*/ 2369165 w 6193019"/>
              <a:gd name="connsiteY59" fmla="*/ 5749636 h 6137563"/>
              <a:gd name="connsiteX60" fmla="*/ 2424583 w 6193019"/>
              <a:gd name="connsiteY60" fmla="*/ 5624945 h 6137563"/>
              <a:gd name="connsiteX61" fmla="*/ 2480001 w 6193019"/>
              <a:gd name="connsiteY61" fmla="*/ 5458691 h 6137563"/>
              <a:gd name="connsiteX62" fmla="*/ 2493855 w 6193019"/>
              <a:gd name="connsiteY62" fmla="*/ 5417127 h 6137563"/>
              <a:gd name="connsiteX63" fmla="*/ 2507710 w 6193019"/>
              <a:gd name="connsiteY63" fmla="*/ 5375563 h 6137563"/>
              <a:gd name="connsiteX64" fmla="*/ 2521565 w 6193019"/>
              <a:gd name="connsiteY64" fmla="*/ 5264727 h 6137563"/>
              <a:gd name="connsiteX65" fmla="*/ 2493855 w 6193019"/>
              <a:gd name="connsiteY65" fmla="*/ 5029200 h 6137563"/>
              <a:gd name="connsiteX66" fmla="*/ 2480001 w 6193019"/>
              <a:gd name="connsiteY66" fmla="*/ 4987636 h 6137563"/>
              <a:gd name="connsiteX67" fmla="*/ 2521565 w 6193019"/>
              <a:gd name="connsiteY67" fmla="*/ 4627418 h 6137563"/>
              <a:gd name="connsiteX68" fmla="*/ 2604692 w 6193019"/>
              <a:gd name="connsiteY68" fmla="*/ 4558145 h 6137563"/>
              <a:gd name="connsiteX69" fmla="*/ 2646255 w 6193019"/>
              <a:gd name="connsiteY69" fmla="*/ 4516581 h 6137563"/>
              <a:gd name="connsiteX70" fmla="*/ 2729383 w 6193019"/>
              <a:gd name="connsiteY70" fmla="*/ 4488872 h 6137563"/>
              <a:gd name="connsiteX71" fmla="*/ 2854074 w 6193019"/>
              <a:gd name="connsiteY71" fmla="*/ 4447309 h 6137563"/>
              <a:gd name="connsiteX72" fmla="*/ 2895637 w 6193019"/>
              <a:gd name="connsiteY72" fmla="*/ 4433454 h 6137563"/>
              <a:gd name="connsiteX73" fmla="*/ 2978765 w 6193019"/>
              <a:gd name="connsiteY73" fmla="*/ 4378036 h 6137563"/>
              <a:gd name="connsiteX74" fmla="*/ 3061892 w 6193019"/>
              <a:gd name="connsiteY74" fmla="*/ 4294909 h 6137563"/>
              <a:gd name="connsiteX75" fmla="*/ 3131165 w 6193019"/>
              <a:gd name="connsiteY75" fmla="*/ 4239491 h 6137563"/>
              <a:gd name="connsiteX76" fmla="*/ 3200437 w 6193019"/>
              <a:gd name="connsiteY76" fmla="*/ 4156363 h 6137563"/>
              <a:gd name="connsiteX77" fmla="*/ 3242001 w 6193019"/>
              <a:gd name="connsiteY77" fmla="*/ 4128654 h 6137563"/>
              <a:gd name="connsiteX78" fmla="*/ 3352837 w 6193019"/>
              <a:gd name="connsiteY78" fmla="*/ 4031672 h 6137563"/>
              <a:gd name="connsiteX79" fmla="*/ 3380546 w 6193019"/>
              <a:gd name="connsiteY79" fmla="*/ 3990109 h 6137563"/>
              <a:gd name="connsiteX80" fmla="*/ 3505237 w 6193019"/>
              <a:gd name="connsiteY80" fmla="*/ 3879272 h 6137563"/>
              <a:gd name="connsiteX81" fmla="*/ 3574510 w 6193019"/>
              <a:gd name="connsiteY81" fmla="*/ 3823854 h 6137563"/>
              <a:gd name="connsiteX82" fmla="*/ 3602219 w 6193019"/>
              <a:gd name="connsiteY82" fmla="*/ 3782291 h 6137563"/>
              <a:gd name="connsiteX83" fmla="*/ 3685346 w 6193019"/>
              <a:gd name="connsiteY83" fmla="*/ 3726872 h 6137563"/>
              <a:gd name="connsiteX84" fmla="*/ 3768474 w 6193019"/>
              <a:gd name="connsiteY84" fmla="*/ 3685309 h 6137563"/>
              <a:gd name="connsiteX85" fmla="*/ 3810037 w 6193019"/>
              <a:gd name="connsiteY85" fmla="*/ 3657600 h 6137563"/>
              <a:gd name="connsiteX86" fmla="*/ 3851601 w 6193019"/>
              <a:gd name="connsiteY86" fmla="*/ 3643745 h 6137563"/>
              <a:gd name="connsiteX87" fmla="*/ 3907019 w 6193019"/>
              <a:gd name="connsiteY87" fmla="*/ 3560618 h 6137563"/>
              <a:gd name="connsiteX88" fmla="*/ 3948583 w 6193019"/>
              <a:gd name="connsiteY88" fmla="*/ 3519054 h 6137563"/>
              <a:gd name="connsiteX89" fmla="*/ 4004001 w 6193019"/>
              <a:gd name="connsiteY89" fmla="*/ 3449781 h 6137563"/>
              <a:gd name="connsiteX90" fmla="*/ 4087128 w 6193019"/>
              <a:gd name="connsiteY90" fmla="*/ 3338945 h 6137563"/>
              <a:gd name="connsiteX91" fmla="*/ 4128692 w 6193019"/>
              <a:gd name="connsiteY91" fmla="*/ 3297381 h 6137563"/>
              <a:gd name="connsiteX92" fmla="*/ 4184110 w 6193019"/>
              <a:gd name="connsiteY92" fmla="*/ 3214254 h 6137563"/>
              <a:gd name="connsiteX93" fmla="*/ 4239528 w 6193019"/>
              <a:gd name="connsiteY93" fmla="*/ 3144981 h 6137563"/>
              <a:gd name="connsiteX94" fmla="*/ 4364219 w 6193019"/>
              <a:gd name="connsiteY94" fmla="*/ 3131127 h 6137563"/>
              <a:gd name="connsiteX95" fmla="*/ 4447346 w 6193019"/>
              <a:gd name="connsiteY95" fmla="*/ 3075709 h 6137563"/>
              <a:gd name="connsiteX96" fmla="*/ 4475055 w 6193019"/>
              <a:gd name="connsiteY96" fmla="*/ 2992581 h 6137563"/>
              <a:gd name="connsiteX97" fmla="*/ 4433492 w 6193019"/>
              <a:gd name="connsiteY97" fmla="*/ 2895600 h 6137563"/>
              <a:gd name="connsiteX98" fmla="*/ 4405783 w 6193019"/>
              <a:gd name="connsiteY98" fmla="*/ 2798618 h 6137563"/>
              <a:gd name="connsiteX99" fmla="*/ 4378074 w 6193019"/>
              <a:gd name="connsiteY99" fmla="*/ 2715491 h 6137563"/>
              <a:gd name="connsiteX100" fmla="*/ 4364219 w 6193019"/>
              <a:gd name="connsiteY100" fmla="*/ 2632363 h 6137563"/>
              <a:gd name="connsiteX101" fmla="*/ 4336510 w 6193019"/>
              <a:gd name="connsiteY101" fmla="*/ 2590800 h 6137563"/>
              <a:gd name="connsiteX102" fmla="*/ 4308801 w 6193019"/>
              <a:gd name="connsiteY102" fmla="*/ 2507672 h 6137563"/>
              <a:gd name="connsiteX103" fmla="*/ 4294946 w 6193019"/>
              <a:gd name="connsiteY103" fmla="*/ 2466109 h 6137563"/>
              <a:gd name="connsiteX104" fmla="*/ 4308801 w 6193019"/>
              <a:gd name="connsiteY104" fmla="*/ 2216727 h 6137563"/>
              <a:gd name="connsiteX105" fmla="*/ 4322655 w 6193019"/>
              <a:gd name="connsiteY105" fmla="*/ 2175163 h 6137563"/>
              <a:gd name="connsiteX106" fmla="*/ 4405783 w 6193019"/>
              <a:gd name="connsiteY106" fmla="*/ 2147454 h 6137563"/>
              <a:gd name="connsiteX107" fmla="*/ 4488910 w 6193019"/>
              <a:gd name="connsiteY107" fmla="*/ 2175163 h 6137563"/>
              <a:gd name="connsiteX108" fmla="*/ 4544328 w 6193019"/>
              <a:gd name="connsiteY108" fmla="*/ 2244436 h 6137563"/>
              <a:gd name="connsiteX109" fmla="*/ 4572037 w 6193019"/>
              <a:gd name="connsiteY109" fmla="*/ 2286000 h 6137563"/>
              <a:gd name="connsiteX110" fmla="*/ 4641310 w 6193019"/>
              <a:gd name="connsiteY110" fmla="*/ 2299854 h 6137563"/>
              <a:gd name="connsiteX111" fmla="*/ 4696728 w 6193019"/>
              <a:gd name="connsiteY111" fmla="*/ 2355272 h 6137563"/>
              <a:gd name="connsiteX112" fmla="*/ 4738292 w 6193019"/>
              <a:gd name="connsiteY112" fmla="*/ 2382981 h 6137563"/>
              <a:gd name="connsiteX113" fmla="*/ 4779855 w 6193019"/>
              <a:gd name="connsiteY113" fmla="*/ 2452254 h 6137563"/>
              <a:gd name="connsiteX114" fmla="*/ 4807565 w 6193019"/>
              <a:gd name="connsiteY114" fmla="*/ 2479963 h 6137563"/>
              <a:gd name="connsiteX115" fmla="*/ 4973819 w 6193019"/>
              <a:gd name="connsiteY115" fmla="*/ 2438400 h 6137563"/>
              <a:gd name="connsiteX116" fmla="*/ 5015383 w 6193019"/>
              <a:gd name="connsiteY116" fmla="*/ 2424545 h 6137563"/>
              <a:gd name="connsiteX117" fmla="*/ 5181637 w 6193019"/>
              <a:gd name="connsiteY117" fmla="*/ 2452254 h 6137563"/>
              <a:gd name="connsiteX118" fmla="*/ 5223201 w 6193019"/>
              <a:gd name="connsiteY118" fmla="*/ 2493818 h 6137563"/>
              <a:gd name="connsiteX119" fmla="*/ 5264765 w 6193019"/>
              <a:gd name="connsiteY119" fmla="*/ 2521527 h 6137563"/>
              <a:gd name="connsiteX120" fmla="*/ 5250910 w 6193019"/>
              <a:gd name="connsiteY120" fmla="*/ 2563091 h 6137563"/>
              <a:gd name="connsiteX121" fmla="*/ 5126219 w 6193019"/>
              <a:gd name="connsiteY121" fmla="*/ 2673927 h 6137563"/>
              <a:gd name="connsiteX122" fmla="*/ 5098510 w 6193019"/>
              <a:gd name="connsiteY122" fmla="*/ 2715491 h 6137563"/>
              <a:gd name="connsiteX123" fmla="*/ 5112365 w 6193019"/>
              <a:gd name="connsiteY123" fmla="*/ 2798618 h 6137563"/>
              <a:gd name="connsiteX124" fmla="*/ 5195492 w 6193019"/>
              <a:gd name="connsiteY124" fmla="*/ 2867891 h 6137563"/>
              <a:gd name="connsiteX125" fmla="*/ 5209346 w 6193019"/>
              <a:gd name="connsiteY125" fmla="*/ 2923309 h 6137563"/>
              <a:gd name="connsiteX126" fmla="*/ 5223201 w 6193019"/>
              <a:gd name="connsiteY126" fmla="*/ 2964872 h 6137563"/>
              <a:gd name="connsiteX127" fmla="*/ 5264765 w 6193019"/>
              <a:gd name="connsiteY127" fmla="*/ 3117272 h 6137563"/>
              <a:gd name="connsiteX128" fmla="*/ 5334037 w 6193019"/>
              <a:gd name="connsiteY128" fmla="*/ 3020291 h 6137563"/>
              <a:gd name="connsiteX129" fmla="*/ 5375601 w 6193019"/>
              <a:gd name="connsiteY129" fmla="*/ 2937163 h 6137563"/>
              <a:gd name="connsiteX130" fmla="*/ 5403310 w 6193019"/>
              <a:gd name="connsiteY130" fmla="*/ 2895600 h 6137563"/>
              <a:gd name="connsiteX131" fmla="*/ 5444874 w 6193019"/>
              <a:gd name="connsiteY131" fmla="*/ 2812472 h 6137563"/>
              <a:gd name="connsiteX132" fmla="*/ 5458728 w 6193019"/>
              <a:gd name="connsiteY132" fmla="*/ 2770909 h 6137563"/>
              <a:gd name="connsiteX133" fmla="*/ 5569565 w 6193019"/>
              <a:gd name="connsiteY133" fmla="*/ 2687781 h 6137563"/>
              <a:gd name="connsiteX134" fmla="*/ 5624983 w 6193019"/>
              <a:gd name="connsiteY134" fmla="*/ 2604654 h 6137563"/>
              <a:gd name="connsiteX135" fmla="*/ 5680401 w 6193019"/>
              <a:gd name="connsiteY135" fmla="*/ 2479963 h 6137563"/>
              <a:gd name="connsiteX136" fmla="*/ 5708110 w 6193019"/>
              <a:gd name="connsiteY136" fmla="*/ 2396836 h 6137563"/>
              <a:gd name="connsiteX137" fmla="*/ 5735819 w 6193019"/>
              <a:gd name="connsiteY137" fmla="*/ 2355272 h 6137563"/>
              <a:gd name="connsiteX138" fmla="*/ 5777383 w 6193019"/>
              <a:gd name="connsiteY138" fmla="*/ 2272145 h 6137563"/>
              <a:gd name="connsiteX139" fmla="*/ 5791237 w 6193019"/>
              <a:gd name="connsiteY139" fmla="*/ 2230581 h 6137563"/>
              <a:gd name="connsiteX140" fmla="*/ 5846655 w 6193019"/>
              <a:gd name="connsiteY140" fmla="*/ 2147454 h 6137563"/>
              <a:gd name="connsiteX141" fmla="*/ 5957492 w 6193019"/>
              <a:gd name="connsiteY141" fmla="*/ 2036618 h 6137563"/>
              <a:gd name="connsiteX142" fmla="*/ 6026765 w 6193019"/>
              <a:gd name="connsiteY142" fmla="*/ 1967345 h 6137563"/>
              <a:gd name="connsiteX143" fmla="*/ 6068328 w 6193019"/>
              <a:gd name="connsiteY143" fmla="*/ 1925781 h 6137563"/>
              <a:gd name="connsiteX144" fmla="*/ 6109892 w 6193019"/>
              <a:gd name="connsiteY144" fmla="*/ 1898072 h 6137563"/>
              <a:gd name="connsiteX145" fmla="*/ 6151455 w 6193019"/>
              <a:gd name="connsiteY145" fmla="*/ 1773381 h 6137563"/>
              <a:gd name="connsiteX146" fmla="*/ 6165310 w 6193019"/>
              <a:gd name="connsiteY146" fmla="*/ 1731818 h 6137563"/>
              <a:gd name="connsiteX147" fmla="*/ 6193019 w 6193019"/>
              <a:gd name="connsiteY147" fmla="*/ 1634836 h 6137563"/>
              <a:gd name="connsiteX148" fmla="*/ 6165310 w 6193019"/>
              <a:gd name="connsiteY148" fmla="*/ 1579418 h 6137563"/>
              <a:gd name="connsiteX149" fmla="*/ 5749674 w 6193019"/>
              <a:gd name="connsiteY149" fmla="*/ 1510145 h 6137563"/>
              <a:gd name="connsiteX150" fmla="*/ 5611128 w 6193019"/>
              <a:gd name="connsiteY150" fmla="*/ 1551709 h 6137563"/>
              <a:gd name="connsiteX151" fmla="*/ 5486437 w 6193019"/>
              <a:gd name="connsiteY151" fmla="*/ 1565563 h 6137563"/>
              <a:gd name="connsiteX152" fmla="*/ 5403310 w 6193019"/>
              <a:gd name="connsiteY152" fmla="*/ 1607127 h 6137563"/>
              <a:gd name="connsiteX153" fmla="*/ 5375601 w 6193019"/>
              <a:gd name="connsiteY153" fmla="*/ 1648691 h 6137563"/>
              <a:gd name="connsiteX154" fmla="*/ 5334037 w 6193019"/>
              <a:gd name="connsiteY154" fmla="*/ 1690254 h 6137563"/>
              <a:gd name="connsiteX155" fmla="*/ 5292474 w 6193019"/>
              <a:gd name="connsiteY155" fmla="*/ 1773381 h 6137563"/>
              <a:gd name="connsiteX156" fmla="*/ 5264765 w 6193019"/>
              <a:gd name="connsiteY156" fmla="*/ 1801091 h 6137563"/>
              <a:gd name="connsiteX157" fmla="*/ 5181637 w 6193019"/>
              <a:gd name="connsiteY157" fmla="*/ 1828800 h 6137563"/>
              <a:gd name="connsiteX158" fmla="*/ 5140074 w 6193019"/>
              <a:gd name="connsiteY158" fmla="*/ 1842654 h 6137563"/>
              <a:gd name="connsiteX159" fmla="*/ 4918401 w 6193019"/>
              <a:gd name="connsiteY159" fmla="*/ 1828800 h 6137563"/>
              <a:gd name="connsiteX160" fmla="*/ 4849128 w 6193019"/>
              <a:gd name="connsiteY160" fmla="*/ 1745672 h 6137563"/>
              <a:gd name="connsiteX161" fmla="*/ 4766001 w 6193019"/>
              <a:gd name="connsiteY161" fmla="*/ 1704109 h 6137563"/>
              <a:gd name="connsiteX162" fmla="*/ 4669019 w 6193019"/>
              <a:gd name="connsiteY162" fmla="*/ 1717963 h 6137563"/>
              <a:gd name="connsiteX163" fmla="*/ 4585892 w 6193019"/>
              <a:gd name="connsiteY163" fmla="*/ 1745672 h 6137563"/>
              <a:gd name="connsiteX164" fmla="*/ 4544328 w 6193019"/>
              <a:gd name="connsiteY164" fmla="*/ 1759527 h 6137563"/>
              <a:gd name="connsiteX165" fmla="*/ 4378074 w 6193019"/>
              <a:gd name="connsiteY165" fmla="*/ 1787236 h 6137563"/>
              <a:gd name="connsiteX166" fmla="*/ 4336510 w 6193019"/>
              <a:gd name="connsiteY166" fmla="*/ 1801091 h 6137563"/>
              <a:gd name="connsiteX167" fmla="*/ 4294946 w 6193019"/>
              <a:gd name="connsiteY167" fmla="*/ 1828800 h 6137563"/>
              <a:gd name="connsiteX168" fmla="*/ 4239528 w 6193019"/>
              <a:gd name="connsiteY168" fmla="*/ 1911927 h 6137563"/>
              <a:gd name="connsiteX169" fmla="*/ 4184110 w 6193019"/>
              <a:gd name="connsiteY169" fmla="*/ 2078181 h 6137563"/>
              <a:gd name="connsiteX170" fmla="*/ 4170255 w 6193019"/>
              <a:gd name="connsiteY170" fmla="*/ 2119745 h 6137563"/>
              <a:gd name="connsiteX171" fmla="*/ 4128692 w 6193019"/>
              <a:gd name="connsiteY171" fmla="*/ 2147454 h 6137563"/>
              <a:gd name="connsiteX172" fmla="*/ 3962437 w 6193019"/>
              <a:gd name="connsiteY172" fmla="*/ 2119745 h 6137563"/>
              <a:gd name="connsiteX173" fmla="*/ 3823892 w 6193019"/>
              <a:gd name="connsiteY173" fmla="*/ 2092036 h 6137563"/>
              <a:gd name="connsiteX174" fmla="*/ 3768474 w 6193019"/>
              <a:gd name="connsiteY174" fmla="*/ 2036618 h 6137563"/>
              <a:gd name="connsiteX175" fmla="*/ 3560655 w 6193019"/>
              <a:gd name="connsiteY175" fmla="*/ 1995054 h 6137563"/>
              <a:gd name="connsiteX176" fmla="*/ 3463674 w 6193019"/>
              <a:gd name="connsiteY176" fmla="*/ 1953491 h 6137563"/>
              <a:gd name="connsiteX177" fmla="*/ 3338983 w 6193019"/>
              <a:gd name="connsiteY177" fmla="*/ 1911927 h 6137563"/>
              <a:gd name="connsiteX178" fmla="*/ 3311274 w 6193019"/>
              <a:gd name="connsiteY178" fmla="*/ 1870363 h 6137563"/>
              <a:gd name="connsiteX179" fmla="*/ 3242001 w 6193019"/>
              <a:gd name="connsiteY179" fmla="*/ 1884218 h 6137563"/>
              <a:gd name="connsiteX180" fmla="*/ 2978765 w 6193019"/>
              <a:gd name="connsiteY180" fmla="*/ 1856509 h 6137563"/>
              <a:gd name="connsiteX181" fmla="*/ 2937201 w 6193019"/>
              <a:gd name="connsiteY181" fmla="*/ 1842654 h 6137563"/>
              <a:gd name="connsiteX182" fmla="*/ 2854074 w 6193019"/>
              <a:gd name="connsiteY182" fmla="*/ 1787236 h 6137563"/>
              <a:gd name="connsiteX183" fmla="*/ 2757092 w 6193019"/>
              <a:gd name="connsiteY183" fmla="*/ 1745672 h 6137563"/>
              <a:gd name="connsiteX184" fmla="*/ 2715528 w 6193019"/>
              <a:gd name="connsiteY184" fmla="*/ 1731818 h 6137563"/>
              <a:gd name="connsiteX185" fmla="*/ 2660110 w 6193019"/>
              <a:gd name="connsiteY185" fmla="*/ 1704109 h 6137563"/>
              <a:gd name="connsiteX186" fmla="*/ 2604692 w 6193019"/>
              <a:gd name="connsiteY186" fmla="*/ 1690254 h 6137563"/>
              <a:gd name="connsiteX187" fmla="*/ 2535419 w 6193019"/>
              <a:gd name="connsiteY187" fmla="*/ 1565563 h 6137563"/>
              <a:gd name="connsiteX188" fmla="*/ 2507710 w 6193019"/>
              <a:gd name="connsiteY188" fmla="*/ 1510145 h 6137563"/>
              <a:gd name="connsiteX189" fmla="*/ 2521565 w 6193019"/>
              <a:gd name="connsiteY189" fmla="*/ 1440872 h 6137563"/>
              <a:gd name="connsiteX190" fmla="*/ 2563128 w 6193019"/>
              <a:gd name="connsiteY190" fmla="*/ 1413163 h 6137563"/>
              <a:gd name="connsiteX191" fmla="*/ 2590837 w 6193019"/>
              <a:gd name="connsiteY191" fmla="*/ 1371600 h 6137563"/>
              <a:gd name="connsiteX192" fmla="*/ 2563128 w 6193019"/>
              <a:gd name="connsiteY192" fmla="*/ 1122218 h 6137563"/>
              <a:gd name="connsiteX193" fmla="*/ 2521565 w 6193019"/>
              <a:gd name="connsiteY193" fmla="*/ 1094509 h 6137563"/>
              <a:gd name="connsiteX194" fmla="*/ 2480001 w 6193019"/>
              <a:gd name="connsiteY194" fmla="*/ 1025236 h 6137563"/>
              <a:gd name="connsiteX195" fmla="*/ 2466146 w 6193019"/>
              <a:gd name="connsiteY195" fmla="*/ 969818 h 6137563"/>
              <a:gd name="connsiteX196" fmla="*/ 2424583 w 6193019"/>
              <a:gd name="connsiteY196" fmla="*/ 914400 h 6137563"/>
              <a:gd name="connsiteX197" fmla="*/ 2355310 w 6193019"/>
              <a:gd name="connsiteY197" fmla="*/ 845127 h 6137563"/>
              <a:gd name="connsiteX198" fmla="*/ 2299892 w 6193019"/>
              <a:gd name="connsiteY198" fmla="*/ 706581 h 6137563"/>
              <a:gd name="connsiteX199" fmla="*/ 2272183 w 6193019"/>
              <a:gd name="connsiteY199" fmla="*/ 623454 h 6137563"/>
              <a:gd name="connsiteX200" fmla="*/ 2258328 w 6193019"/>
              <a:gd name="connsiteY200" fmla="*/ 581891 h 6137563"/>
              <a:gd name="connsiteX201" fmla="*/ 2272183 w 6193019"/>
              <a:gd name="connsiteY201" fmla="*/ 457200 h 6137563"/>
              <a:gd name="connsiteX202" fmla="*/ 2286037 w 6193019"/>
              <a:gd name="connsiteY202" fmla="*/ 387927 h 6137563"/>
              <a:gd name="connsiteX203" fmla="*/ 2272183 w 6193019"/>
              <a:gd name="connsiteY203" fmla="*/ 41563 h 6137563"/>
              <a:gd name="connsiteX204" fmla="*/ 2230619 w 6193019"/>
              <a:gd name="connsiteY204" fmla="*/ 0 h 6137563"/>
              <a:gd name="connsiteX205" fmla="*/ 1939674 w 6193019"/>
              <a:gd name="connsiteY205" fmla="*/ 13854 h 6137563"/>
              <a:gd name="connsiteX206" fmla="*/ 1898110 w 6193019"/>
              <a:gd name="connsiteY206" fmla="*/ 27709 h 6137563"/>
              <a:gd name="connsiteX207" fmla="*/ 1856546 w 6193019"/>
              <a:gd name="connsiteY207" fmla="*/ 69272 h 6137563"/>
              <a:gd name="connsiteX208" fmla="*/ 1814983 w 6193019"/>
              <a:gd name="connsiteY208" fmla="*/ 96981 h 6137563"/>
              <a:gd name="connsiteX209" fmla="*/ 1745710 w 6193019"/>
              <a:gd name="connsiteY209" fmla="*/ 166254 h 6137563"/>
              <a:gd name="connsiteX210" fmla="*/ 1662583 w 6193019"/>
              <a:gd name="connsiteY210" fmla="*/ 193963 h 6137563"/>
              <a:gd name="connsiteX211" fmla="*/ 1136110 w 6193019"/>
              <a:gd name="connsiteY211" fmla="*/ 235527 h 6137563"/>
              <a:gd name="connsiteX212" fmla="*/ 1108401 w 6193019"/>
              <a:gd name="connsiteY212" fmla="*/ 277091 h 6137563"/>
              <a:gd name="connsiteX213" fmla="*/ 1191528 w 6193019"/>
              <a:gd name="connsiteY213" fmla="*/ 554181 h 6137563"/>
              <a:gd name="connsiteX214" fmla="*/ 1219237 w 6193019"/>
              <a:gd name="connsiteY214" fmla="*/ 581891 h 6137563"/>
              <a:gd name="connsiteX215" fmla="*/ 1302365 w 6193019"/>
              <a:gd name="connsiteY215" fmla="*/ 665018 h 6137563"/>
              <a:gd name="connsiteX216" fmla="*/ 1343928 w 6193019"/>
              <a:gd name="connsiteY216" fmla="*/ 706581 h 6137563"/>
              <a:gd name="connsiteX217" fmla="*/ 1371637 w 6193019"/>
              <a:gd name="connsiteY217" fmla="*/ 762000 h 6137563"/>
              <a:gd name="connsiteX218" fmla="*/ 1343928 w 6193019"/>
              <a:gd name="connsiteY218" fmla="*/ 1011381 h 6137563"/>
              <a:gd name="connsiteX219" fmla="*/ 1330074 w 6193019"/>
              <a:gd name="connsiteY219" fmla="*/ 1052945 h 6137563"/>
              <a:gd name="connsiteX220" fmla="*/ 1274655 w 6193019"/>
              <a:gd name="connsiteY220" fmla="*/ 1122218 h 6137563"/>
              <a:gd name="connsiteX221" fmla="*/ 1274655 w 6193019"/>
              <a:gd name="connsiteY221" fmla="*/ 1385454 h 6137563"/>
              <a:gd name="connsiteX222" fmla="*/ 1288510 w 6193019"/>
              <a:gd name="connsiteY222" fmla="*/ 1510145 h 6137563"/>
              <a:gd name="connsiteX223" fmla="*/ 1274655 w 6193019"/>
              <a:gd name="connsiteY223" fmla="*/ 1593272 h 6137563"/>
              <a:gd name="connsiteX224" fmla="*/ 1219237 w 6193019"/>
              <a:gd name="connsiteY224" fmla="*/ 1537854 h 6137563"/>
              <a:gd name="connsiteX225" fmla="*/ 942146 w 6193019"/>
              <a:gd name="connsiteY225" fmla="*/ 1551709 h 6137563"/>
              <a:gd name="connsiteX226" fmla="*/ 900583 w 6193019"/>
              <a:gd name="connsiteY226" fmla="*/ 1565563 h 6137563"/>
              <a:gd name="connsiteX227" fmla="*/ 817455 w 6193019"/>
              <a:gd name="connsiteY227" fmla="*/ 1620981 h 6137563"/>
              <a:gd name="connsiteX228" fmla="*/ 706619 w 6193019"/>
              <a:gd name="connsiteY228" fmla="*/ 1717963 h 6137563"/>
              <a:gd name="connsiteX229" fmla="*/ 581928 w 6193019"/>
              <a:gd name="connsiteY229" fmla="*/ 1731818 h 6137563"/>
              <a:gd name="connsiteX230" fmla="*/ 540365 w 6193019"/>
              <a:gd name="connsiteY230" fmla="*/ 1745672 h 6137563"/>
              <a:gd name="connsiteX231" fmla="*/ 249419 w 6193019"/>
              <a:gd name="connsiteY231" fmla="*/ 1759527 h 6137563"/>
              <a:gd name="connsiteX232" fmla="*/ 221710 w 6193019"/>
              <a:gd name="connsiteY232" fmla="*/ 1801091 h 6137563"/>
              <a:gd name="connsiteX233" fmla="*/ 235565 w 6193019"/>
              <a:gd name="connsiteY233" fmla="*/ 2050472 h 6137563"/>
              <a:gd name="connsiteX234" fmla="*/ 249419 w 6193019"/>
              <a:gd name="connsiteY234" fmla="*/ 2092036 h 6137563"/>
              <a:gd name="connsiteX235" fmla="*/ 346401 w 6193019"/>
              <a:gd name="connsiteY235" fmla="*/ 2216727 h 6137563"/>
              <a:gd name="connsiteX236" fmla="*/ 415674 w 6193019"/>
              <a:gd name="connsiteY236" fmla="*/ 2327563 h 6137563"/>
              <a:gd name="connsiteX237" fmla="*/ 457237 w 6193019"/>
              <a:gd name="connsiteY237" fmla="*/ 2382981 h 6137563"/>
              <a:gd name="connsiteX238" fmla="*/ 498801 w 6193019"/>
              <a:gd name="connsiteY238" fmla="*/ 2604654 h 6137563"/>
              <a:gd name="connsiteX239" fmla="*/ 512655 w 6193019"/>
              <a:gd name="connsiteY239" fmla="*/ 2687781 h 6137563"/>
              <a:gd name="connsiteX240" fmla="*/ 457237 w 6193019"/>
              <a:gd name="connsiteY240" fmla="*/ 2673927 h 6137563"/>
              <a:gd name="connsiteX241" fmla="*/ 429528 w 6193019"/>
              <a:gd name="connsiteY241" fmla="*/ 2632363 h 6137563"/>
              <a:gd name="connsiteX242" fmla="*/ 387965 w 6193019"/>
              <a:gd name="connsiteY242" fmla="*/ 2535381 h 6137563"/>
              <a:gd name="connsiteX243" fmla="*/ 346401 w 6193019"/>
              <a:gd name="connsiteY243" fmla="*/ 2507672 h 6137563"/>
              <a:gd name="connsiteX244" fmla="*/ 332546 w 6193019"/>
              <a:gd name="connsiteY244" fmla="*/ 2466109 h 6137563"/>
              <a:gd name="connsiteX245" fmla="*/ 277128 w 6193019"/>
              <a:gd name="connsiteY245" fmla="*/ 2549236 h 6137563"/>
              <a:gd name="connsiteX246" fmla="*/ 235565 w 6193019"/>
              <a:gd name="connsiteY246" fmla="*/ 2576945 h 6137563"/>
              <a:gd name="connsiteX247" fmla="*/ 207855 w 6193019"/>
              <a:gd name="connsiteY247" fmla="*/ 2604654 h 6137563"/>
              <a:gd name="connsiteX248" fmla="*/ 124728 w 6193019"/>
              <a:gd name="connsiteY248" fmla="*/ 2632363 h 6137563"/>
              <a:gd name="connsiteX249" fmla="*/ 55455 w 6193019"/>
              <a:gd name="connsiteY249" fmla="*/ 2701636 h 6137563"/>
              <a:gd name="connsiteX250" fmla="*/ 13892 w 6193019"/>
              <a:gd name="connsiteY250" fmla="*/ 2743200 h 6137563"/>
              <a:gd name="connsiteX251" fmla="*/ 37 w 6193019"/>
              <a:gd name="connsiteY251" fmla="*/ 2798618 h 6137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6193019" h="6137563">
                <a:moveTo>
                  <a:pt x="13892" y="2715491"/>
                </a:moveTo>
                <a:cubicBezTo>
                  <a:pt x="18510" y="2752436"/>
                  <a:pt x="18716" y="2790206"/>
                  <a:pt x="27746" y="2826327"/>
                </a:cubicBezTo>
                <a:cubicBezTo>
                  <a:pt x="35189" y="2856100"/>
                  <a:pt x="86955" y="2928877"/>
                  <a:pt x="97019" y="2951018"/>
                </a:cubicBezTo>
                <a:cubicBezTo>
                  <a:pt x="109105" y="2977608"/>
                  <a:pt x="113880" y="3007026"/>
                  <a:pt x="124728" y="3034145"/>
                </a:cubicBezTo>
                <a:cubicBezTo>
                  <a:pt x="132398" y="3053321"/>
                  <a:pt x="144301" y="3070580"/>
                  <a:pt x="152437" y="3089563"/>
                </a:cubicBezTo>
                <a:cubicBezTo>
                  <a:pt x="186854" y="3169868"/>
                  <a:pt x="140751" y="3092815"/>
                  <a:pt x="194001" y="3172691"/>
                </a:cubicBezTo>
                <a:cubicBezTo>
                  <a:pt x="222835" y="3288031"/>
                  <a:pt x="187724" y="3173992"/>
                  <a:pt x="235565" y="3269672"/>
                </a:cubicBezTo>
                <a:cubicBezTo>
                  <a:pt x="242096" y="3282734"/>
                  <a:pt x="242173" y="3298556"/>
                  <a:pt x="249419" y="3311236"/>
                </a:cubicBezTo>
                <a:cubicBezTo>
                  <a:pt x="260875" y="3331285"/>
                  <a:pt x="277562" y="3347864"/>
                  <a:pt x="290983" y="3366654"/>
                </a:cubicBezTo>
                <a:cubicBezTo>
                  <a:pt x="300661" y="3380204"/>
                  <a:pt x="306918" y="3396444"/>
                  <a:pt x="318692" y="3408218"/>
                </a:cubicBezTo>
                <a:cubicBezTo>
                  <a:pt x="351975" y="3441501"/>
                  <a:pt x="362378" y="3432878"/>
                  <a:pt x="401819" y="3449781"/>
                </a:cubicBezTo>
                <a:cubicBezTo>
                  <a:pt x="451031" y="3470872"/>
                  <a:pt x="457063" y="3477375"/>
                  <a:pt x="498801" y="3505200"/>
                </a:cubicBezTo>
                <a:cubicBezTo>
                  <a:pt x="517274" y="3500582"/>
                  <a:pt x="537188" y="3499861"/>
                  <a:pt x="554219" y="3491345"/>
                </a:cubicBezTo>
                <a:cubicBezTo>
                  <a:pt x="682527" y="3427191"/>
                  <a:pt x="596807" y="3458221"/>
                  <a:pt x="678910" y="3394363"/>
                </a:cubicBezTo>
                <a:cubicBezTo>
                  <a:pt x="705197" y="3373917"/>
                  <a:pt x="734328" y="3357418"/>
                  <a:pt x="762037" y="3338945"/>
                </a:cubicBezTo>
                <a:lnTo>
                  <a:pt x="803601" y="3311236"/>
                </a:lnTo>
                <a:lnTo>
                  <a:pt x="859019" y="3228109"/>
                </a:lnTo>
                <a:lnTo>
                  <a:pt x="886728" y="3186545"/>
                </a:lnTo>
                <a:cubicBezTo>
                  <a:pt x="900583" y="3200400"/>
                  <a:pt x="918571" y="3211097"/>
                  <a:pt x="928292" y="3228109"/>
                </a:cubicBezTo>
                <a:cubicBezTo>
                  <a:pt x="937739" y="3244641"/>
                  <a:pt x="936675" y="3265289"/>
                  <a:pt x="942146" y="3283527"/>
                </a:cubicBezTo>
                <a:cubicBezTo>
                  <a:pt x="950539" y="3311503"/>
                  <a:pt x="960619" y="3338945"/>
                  <a:pt x="969855" y="3366654"/>
                </a:cubicBezTo>
                <a:cubicBezTo>
                  <a:pt x="974473" y="3380509"/>
                  <a:pt x="975609" y="3396067"/>
                  <a:pt x="983710" y="3408218"/>
                </a:cubicBezTo>
                <a:cubicBezTo>
                  <a:pt x="992946" y="3422072"/>
                  <a:pt x="1003972" y="3434888"/>
                  <a:pt x="1011419" y="3449781"/>
                </a:cubicBezTo>
                <a:cubicBezTo>
                  <a:pt x="1068782" y="3564506"/>
                  <a:pt x="973570" y="3413788"/>
                  <a:pt x="1052983" y="3532909"/>
                </a:cubicBezTo>
                <a:cubicBezTo>
                  <a:pt x="1064981" y="3628894"/>
                  <a:pt x="1062556" y="3631406"/>
                  <a:pt x="1080692" y="3713018"/>
                </a:cubicBezTo>
                <a:cubicBezTo>
                  <a:pt x="1084823" y="3731606"/>
                  <a:pt x="1089315" y="3750127"/>
                  <a:pt x="1094546" y="3768436"/>
                </a:cubicBezTo>
                <a:cubicBezTo>
                  <a:pt x="1098558" y="3782478"/>
                  <a:pt x="1104859" y="3795832"/>
                  <a:pt x="1108401" y="3810000"/>
                </a:cubicBezTo>
                <a:cubicBezTo>
                  <a:pt x="1110589" y="3818750"/>
                  <a:pt x="1128997" y="3920465"/>
                  <a:pt x="1136110" y="3934691"/>
                </a:cubicBezTo>
                <a:cubicBezTo>
                  <a:pt x="1146437" y="3955344"/>
                  <a:pt x="1165436" y="3970528"/>
                  <a:pt x="1177674" y="3990109"/>
                </a:cubicBezTo>
                <a:cubicBezTo>
                  <a:pt x="1188620" y="4007623"/>
                  <a:pt x="1195353" y="4027473"/>
                  <a:pt x="1205383" y="4045527"/>
                </a:cubicBezTo>
                <a:cubicBezTo>
                  <a:pt x="1218460" y="4069067"/>
                  <a:pt x="1235803" y="4090285"/>
                  <a:pt x="1246946" y="4114800"/>
                </a:cubicBezTo>
                <a:cubicBezTo>
                  <a:pt x="1259032" y="4141390"/>
                  <a:pt x="1274655" y="4197927"/>
                  <a:pt x="1274655" y="4197927"/>
                </a:cubicBezTo>
                <a:cubicBezTo>
                  <a:pt x="1279273" y="4276436"/>
                  <a:pt x="1281054" y="4355164"/>
                  <a:pt x="1288510" y="4433454"/>
                </a:cubicBezTo>
                <a:cubicBezTo>
                  <a:pt x="1292576" y="4476149"/>
                  <a:pt x="1315957" y="4519322"/>
                  <a:pt x="1330074" y="4558145"/>
                </a:cubicBezTo>
                <a:cubicBezTo>
                  <a:pt x="1369643" y="4666961"/>
                  <a:pt x="1337822" y="4611330"/>
                  <a:pt x="1385492" y="4682836"/>
                </a:cubicBezTo>
                <a:cubicBezTo>
                  <a:pt x="1394728" y="4715163"/>
                  <a:pt x="1401132" y="4748438"/>
                  <a:pt x="1413201" y="4779818"/>
                </a:cubicBezTo>
                <a:cubicBezTo>
                  <a:pt x="1437740" y="4843620"/>
                  <a:pt x="1479868" y="4899297"/>
                  <a:pt x="1510183" y="4959927"/>
                </a:cubicBezTo>
                <a:cubicBezTo>
                  <a:pt x="1541723" y="5023008"/>
                  <a:pt x="1547174" y="5043193"/>
                  <a:pt x="1565601" y="5098472"/>
                </a:cubicBezTo>
                <a:cubicBezTo>
                  <a:pt x="1570219" y="5149272"/>
                  <a:pt x="1567985" y="5201169"/>
                  <a:pt x="1579455" y="5250872"/>
                </a:cubicBezTo>
                <a:cubicBezTo>
                  <a:pt x="1582392" y="5263600"/>
                  <a:pt x="1600684" y="5267240"/>
                  <a:pt x="1607165" y="5278581"/>
                </a:cubicBezTo>
                <a:cubicBezTo>
                  <a:pt x="1619504" y="5300174"/>
                  <a:pt x="1624452" y="5325273"/>
                  <a:pt x="1634874" y="5347854"/>
                </a:cubicBezTo>
                <a:cubicBezTo>
                  <a:pt x="1652184" y="5385359"/>
                  <a:pt x="1669040" y="5423271"/>
                  <a:pt x="1690292" y="5458691"/>
                </a:cubicBezTo>
                <a:cubicBezTo>
                  <a:pt x="1704146" y="5481782"/>
                  <a:pt x="1721248" y="5503212"/>
                  <a:pt x="1731855" y="5527963"/>
                </a:cubicBezTo>
                <a:cubicBezTo>
                  <a:pt x="1813297" y="5717994"/>
                  <a:pt x="1729963" y="5594713"/>
                  <a:pt x="1814983" y="5708072"/>
                </a:cubicBezTo>
                <a:cubicBezTo>
                  <a:pt x="1819601" y="5721927"/>
                  <a:pt x="1825295" y="5735468"/>
                  <a:pt x="1828837" y="5749636"/>
                </a:cubicBezTo>
                <a:cubicBezTo>
                  <a:pt x="1834548" y="5772481"/>
                  <a:pt x="1835925" y="5796354"/>
                  <a:pt x="1842692" y="5818909"/>
                </a:cubicBezTo>
                <a:cubicBezTo>
                  <a:pt x="1849838" y="5842730"/>
                  <a:pt x="1861669" y="5864895"/>
                  <a:pt x="1870401" y="5888181"/>
                </a:cubicBezTo>
                <a:cubicBezTo>
                  <a:pt x="1875529" y="5901855"/>
                  <a:pt x="1876741" y="5917222"/>
                  <a:pt x="1884255" y="5929745"/>
                </a:cubicBezTo>
                <a:cubicBezTo>
                  <a:pt x="1890976" y="5940946"/>
                  <a:pt x="1902728" y="5948218"/>
                  <a:pt x="1911965" y="5957454"/>
                </a:cubicBezTo>
                <a:cubicBezTo>
                  <a:pt x="1916583" y="5975927"/>
                  <a:pt x="1917304" y="5995841"/>
                  <a:pt x="1925819" y="6012872"/>
                </a:cubicBezTo>
                <a:cubicBezTo>
                  <a:pt x="1958963" y="6079161"/>
                  <a:pt x="1977187" y="6091950"/>
                  <a:pt x="2022801" y="6137563"/>
                </a:cubicBezTo>
                <a:cubicBezTo>
                  <a:pt x="2041274" y="6132945"/>
                  <a:pt x="2062376" y="6134271"/>
                  <a:pt x="2078219" y="6123709"/>
                </a:cubicBezTo>
                <a:cubicBezTo>
                  <a:pt x="2092074" y="6114473"/>
                  <a:pt x="2094154" y="6093919"/>
                  <a:pt x="2105928" y="6082145"/>
                </a:cubicBezTo>
                <a:cubicBezTo>
                  <a:pt x="2117702" y="6070371"/>
                  <a:pt x="2133637" y="6063672"/>
                  <a:pt x="2147492" y="6054436"/>
                </a:cubicBezTo>
                <a:lnTo>
                  <a:pt x="2230619" y="5929745"/>
                </a:lnTo>
                <a:cubicBezTo>
                  <a:pt x="2239855" y="5915890"/>
                  <a:pt x="2244473" y="5897417"/>
                  <a:pt x="2258328" y="5888181"/>
                </a:cubicBezTo>
                <a:lnTo>
                  <a:pt x="2299892" y="5860472"/>
                </a:lnTo>
                <a:cubicBezTo>
                  <a:pt x="2309128" y="5846618"/>
                  <a:pt x="2320155" y="5833802"/>
                  <a:pt x="2327601" y="5818909"/>
                </a:cubicBezTo>
                <a:cubicBezTo>
                  <a:pt x="2334132" y="5805847"/>
                  <a:pt x="2333941" y="5789868"/>
                  <a:pt x="2341455" y="5777345"/>
                </a:cubicBezTo>
                <a:cubicBezTo>
                  <a:pt x="2348176" y="5766144"/>
                  <a:pt x="2359928" y="5758872"/>
                  <a:pt x="2369165" y="5749636"/>
                </a:cubicBezTo>
                <a:cubicBezTo>
                  <a:pt x="2402140" y="5650712"/>
                  <a:pt x="2380673" y="5690811"/>
                  <a:pt x="2424583" y="5624945"/>
                </a:cubicBezTo>
                <a:lnTo>
                  <a:pt x="2480001" y="5458691"/>
                </a:lnTo>
                <a:lnTo>
                  <a:pt x="2493855" y="5417127"/>
                </a:lnTo>
                <a:lnTo>
                  <a:pt x="2507710" y="5375563"/>
                </a:lnTo>
                <a:cubicBezTo>
                  <a:pt x="2512328" y="5338618"/>
                  <a:pt x="2521565" y="5301960"/>
                  <a:pt x="2521565" y="5264727"/>
                </a:cubicBezTo>
                <a:cubicBezTo>
                  <a:pt x="2521565" y="5196712"/>
                  <a:pt x="2511922" y="5101466"/>
                  <a:pt x="2493855" y="5029200"/>
                </a:cubicBezTo>
                <a:cubicBezTo>
                  <a:pt x="2490313" y="5015032"/>
                  <a:pt x="2484619" y="5001491"/>
                  <a:pt x="2480001" y="4987636"/>
                </a:cubicBezTo>
                <a:cubicBezTo>
                  <a:pt x="2484296" y="4893140"/>
                  <a:pt x="2450501" y="4726907"/>
                  <a:pt x="2521565" y="4627418"/>
                </a:cubicBezTo>
                <a:cubicBezTo>
                  <a:pt x="2557283" y="4577413"/>
                  <a:pt x="2561799" y="4593890"/>
                  <a:pt x="2604692" y="4558145"/>
                </a:cubicBezTo>
                <a:cubicBezTo>
                  <a:pt x="2619744" y="4545602"/>
                  <a:pt x="2629127" y="4526096"/>
                  <a:pt x="2646255" y="4516581"/>
                </a:cubicBezTo>
                <a:cubicBezTo>
                  <a:pt x="2671788" y="4502396"/>
                  <a:pt x="2701674" y="4498108"/>
                  <a:pt x="2729383" y="4488872"/>
                </a:cubicBezTo>
                <a:lnTo>
                  <a:pt x="2854074" y="4447309"/>
                </a:lnTo>
                <a:cubicBezTo>
                  <a:pt x="2867928" y="4442691"/>
                  <a:pt x="2883486" y="4441555"/>
                  <a:pt x="2895637" y="4433454"/>
                </a:cubicBezTo>
                <a:cubicBezTo>
                  <a:pt x="2923346" y="4414981"/>
                  <a:pt x="2955217" y="4401584"/>
                  <a:pt x="2978765" y="4378036"/>
                </a:cubicBezTo>
                <a:cubicBezTo>
                  <a:pt x="3006474" y="4350327"/>
                  <a:pt x="3029287" y="4316646"/>
                  <a:pt x="3061892" y="4294909"/>
                </a:cubicBezTo>
                <a:cubicBezTo>
                  <a:pt x="3092750" y="4274337"/>
                  <a:pt x="3108605" y="4267691"/>
                  <a:pt x="3131165" y="4239491"/>
                </a:cubicBezTo>
                <a:cubicBezTo>
                  <a:pt x="3174759" y="4185000"/>
                  <a:pt x="3141197" y="4205730"/>
                  <a:pt x="3200437" y="4156363"/>
                </a:cubicBezTo>
                <a:cubicBezTo>
                  <a:pt x="3213229" y="4145703"/>
                  <a:pt x="3229470" y="4139619"/>
                  <a:pt x="3242001" y="4128654"/>
                </a:cubicBezTo>
                <a:cubicBezTo>
                  <a:pt x="3371680" y="4015185"/>
                  <a:pt x="3259306" y="4094027"/>
                  <a:pt x="3352837" y="4031672"/>
                </a:cubicBezTo>
                <a:cubicBezTo>
                  <a:pt x="3362073" y="4017818"/>
                  <a:pt x="3369484" y="4002554"/>
                  <a:pt x="3380546" y="3990109"/>
                </a:cubicBezTo>
                <a:cubicBezTo>
                  <a:pt x="3449566" y="3912462"/>
                  <a:pt x="3442066" y="3921386"/>
                  <a:pt x="3505237" y="3879272"/>
                </a:cubicBezTo>
                <a:cubicBezTo>
                  <a:pt x="3584646" y="3760160"/>
                  <a:pt x="3478910" y="3900334"/>
                  <a:pt x="3574510" y="3823854"/>
                </a:cubicBezTo>
                <a:cubicBezTo>
                  <a:pt x="3587512" y="3813452"/>
                  <a:pt x="3589688" y="3793256"/>
                  <a:pt x="3602219" y="3782291"/>
                </a:cubicBezTo>
                <a:cubicBezTo>
                  <a:pt x="3627281" y="3760361"/>
                  <a:pt x="3657637" y="3745345"/>
                  <a:pt x="3685346" y="3726872"/>
                </a:cubicBezTo>
                <a:cubicBezTo>
                  <a:pt x="3739059" y="3691063"/>
                  <a:pt x="3711115" y="3704428"/>
                  <a:pt x="3768474" y="3685309"/>
                </a:cubicBezTo>
                <a:cubicBezTo>
                  <a:pt x="3782328" y="3676073"/>
                  <a:pt x="3795144" y="3665047"/>
                  <a:pt x="3810037" y="3657600"/>
                </a:cubicBezTo>
                <a:cubicBezTo>
                  <a:pt x="3823099" y="3651069"/>
                  <a:pt x="3841274" y="3654072"/>
                  <a:pt x="3851601" y="3643745"/>
                </a:cubicBezTo>
                <a:cubicBezTo>
                  <a:pt x="3875149" y="3620197"/>
                  <a:pt x="3883471" y="3584166"/>
                  <a:pt x="3907019" y="3560618"/>
                </a:cubicBezTo>
                <a:cubicBezTo>
                  <a:pt x="3920874" y="3546763"/>
                  <a:pt x="3936040" y="3534106"/>
                  <a:pt x="3948583" y="3519054"/>
                </a:cubicBezTo>
                <a:cubicBezTo>
                  <a:pt x="4035980" y="3414178"/>
                  <a:pt x="3923378" y="3530407"/>
                  <a:pt x="4004001" y="3449781"/>
                </a:cubicBezTo>
                <a:cubicBezTo>
                  <a:pt x="4028181" y="3377238"/>
                  <a:pt x="4007529" y="3418544"/>
                  <a:pt x="4087128" y="3338945"/>
                </a:cubicBezTo>
                <a:lnTo>
                  <a:pt x="4128692" y="3297381"/>
                </a:lnTo>
                <a:cubicBezTo>
                  <a:pt x="4153039" y="3224339"/>
                  <a:pt x="4126455" y="3283440"/>
                  <a:pt x="4184110" y="3214254"/>
                </a:cubicBezTo>
                <a:cubicBezTo>
                  <a:pt x="4190897" y="3206110"/>
                  <a:pt x="4222142" y="3149723"/>
                  <a:pt x="4239528" y="3144981"/>
                </a:cubicBezTo>
                <a:cubicBezTo>
                  <a:pt x="4279874" y="3133977"/>
                  <a:pt x="4322655" y="3135745"/>
                  <a:pt x="4364219" y="3131127"/>
                </a:cubicBezTo>
                <a:cubicBezTo>
                  <a:pt x="4391928" y="3112654"/>
                  <a:pt x="4436815" y="3107302"/>
                  <a:pt x="4447346" y="3075709"/>
                </a:cubicBezTo>
                <a:lnTo>
                  <a:pt x="4475055" y="2992581"/>
                </a:lnTo>
                <a:cubicBezTo>
                  <a:pt x="4461201" y="2960254"/>
                  <a:pt x="4446554" y="2928255"/>
                  <a:pt x="4433492" y="2895600"/>
                </a:cubicBezTo>
                <a:cubicBezTo>
                  <a:pt x="4414864" y="2849030"/>
                  <a:pt x="4421551" y="2851178"/>
                  <a:pt x="4405783" y="2798618"/>
                </a:cubicBezTo>
                <a:cubicBezTo>
                  <a:pt x="4397390" y="2770642"/>
                  <a:pt x="4382876" y="2744301"/>
                  <a:pt x="4378074" y="2715491"/>
                </a:cubicBezTo>
                <a:cubicBezTo>
                  <a:pt x="4373456" y="2687782"/>
                  <a:pt x="4373102" y="2659013"/>
                  <a:pt x="4364219" y="2632363"/>
                </a:cubicBezTo>
                <a:cubicBezTo>
                  <a:pt x="4358953" y="2616567"/>
                  <a:pt x="4343273" y="2606016"/>
                  <a:pt x="4336510" y="2590800"/>
                </a:cubicBezTo>
                <a:cubicBezTo>
                  <a:pt x="4324647" y="2564109"/>
                  <a:pt x="4318038" y="2535381"/>
                  <a:pt x="4308801" y="2507672"/>
                </a:cubicBezTo>
                <a:lnTo>
                  <a:pt x="4294946" y="2466109"/>
                </a:lnTo>
                <a:cubicBezTo>
                  <a:pt x="4299564" y="2382982"/>
                  <a:pt x="4300908" y="2299608"/>
                  <a:pt x="4308801" y="2216727"/>
                </a:cubicBezTo>
                <a:cubicBezTo>
                  <a:pt x="4310186" y="2202189"/>
                  <a:pt x="4310771" y="2183651"/>
                  <a:pt x="4322655" y="2175163"/>
                </a:cubicBezTo>
                <a:cubicBezTo>
                  <a:pt x="4346423" y="2158186"/>
                  <a:pt x="4405783" y="2147454"/>
                  <a:pt x="4405783" y="2147454"/>
                </a:cubicBezTo>
                <a:cubicBezTo>
                  <a:pt x="4433492" y="2156690"/>
                  <a:pt x="4464982" y="2158413"/>
                  <a:pt x="4488910" y="2175163"/>
                </a:cubicBezTo>
                <a:cubicBezTo>
                  <a:pt x="4513135" y="2192121"/>
                  <a:pt x="4526586" y="2220779"/>
                  <a:pt x="4544328" y="2244436"/>
                </a:cubicBezTo>
                <a:cubicBezTo>
                  <a:pt x="4554319" y="2257757"/>
                  <a:pt x="4557580" y="2277739"/>
                  <a:pt x="4572037" y="2286000"/>
                </a:cubicBezTo>
                <a:cubicBezTo>
                  <a:pt x="4592483" y="2297683"/>
                  <a:pt x="4618219" y="2295236"/>
                  <a:pt x="4641310" y="2299854"/>
                </a:cubicBezTo>
                <a:cubicBezTo>
                  <a:pt x="4659783" y="2318327"/>
                  <a:pt x="4676893" y="2338271"/>
                  <a:pt x="4696728" y="2355272"/>
                </a:cubicBezTo>
                <a:cubicBezTo>
                  <a:pt x="4709371" y="2366108"/>
                  <a:pt x="4727456" y="2370338"/>
                  <a:pt x="4738292" y="2382981"/>
                </a:cubicBezTo>
                <a:cubicBezTo>
                  <a:pt x="4755817" y="2403427"/>
                  <a:pt x="4764203" y="2430342"/>
                  <a:pt x="4779855" y="2452254"/>
                </a:cubicBezTo>
                <a:cubicBezTo>
                  <a:pt x="4787447" y="2462883"/>
                  <a:pt x="4798328" y="2470727"/>
                  <a:pt x="4807565" y="2479963"/>
                </a:cubicBezTo>
                <a:cubicBezTo>
                  <a:pt x="4919501" y="2461308"/>
                  <a:pt x="4864044" y="2474992"/>
                  <a:pt x="4973819" y="2438400"/>
                </a:cubicBezTo>
                <a:lnTo>
                  <a:pt x="5015383" y="2424545"/>
                </a:lnTo>
                <a:cubicBezTo>
                  <a:pt x="5070801" y="2433781"/>
                  <a:pt x="5128338" y="2434487"/>
                  <a:pt x="5181637" y="2452254"/>
                </a:cubicBezTo>
                <a:cubicBezTo>
                  <a:pt x="5200225" y="2458450"/>
                  <a:pt x="5208149" y="2481275"/>
                  <a:pt x="5223201" y="2493818"/>
                </a:cubicBezTo>
                <a:cubicBezTo>
                  <a:pt x="5235993" y="2504478"/>
                  <a:pt x="5250910" y="2512291"/>
                  <a:pt x="5264765" y="2521527"/>
                </a:cubicBezTo>
                <a:cubicBezTo>
                  <a:pt x="5260147" y="2535382"/>
                  <a:pt x="5259876" y="2551563"/>
                  <a:pt x="5250910" y="2563091"/>
                </a:cubicBezTo>
                <a:cubicBezTo>
                  <a:pt x="5199809" y="2628793"/>
                  <a:pt x="5181777" y="2636889"/>
                  <a:pt x="5126219" y="2673927"/>
                </a:cubicBezTo>
                <a:cubicBezTo>
                  <a:pt x="5116983" y="2687782"/>
                  <a:pt x="5100349" y="2698942"/>
                  <a:pt x="5098510" y="2715491"/>
                </a:cubicBezTo>
                <a:cubicBezTo>
                  <a:pt x="5095408" y="2743410"/>
                  <a:pt x="5100956" y="2772948"/>
                  <a:pt x="5112365" y="2798618"/>
                </a:cubicBezTo>
                <a:cubicBezTo>
                  <a:pt x="5123594" y="2823882"/>
                  <a:pt x="5173412" y="2853171"/>
                  <a:pt x="5195492" y="2867891"/>
                </a:cubicBezTo>
                <a:cubicBezTo>
                  <a:pt x="5200110" y="2886364"/>
                  <a:pt x="5204115" y="2905000"/>
                  <a:pt x="5209346" y="2923309"/>
                </a:cubicBezTo>
                <a:cubicBezTo>
                  <a:pt x="5213358" y="2937351"/>
                  <a:pt x="5219358" y="2950783"/>
                  <a:pt x="5223201" y="2964872"/>
                </a:cubicBezTo>
                <a:cubicBezTo>
                  <a:pt x="5270078" y="3136753"/>
                  <a:pt x="5232874" y="3021605"/>
                  <a:pt x="5264765" y="3117272"/>
                </a:cubicBezTo>
                <a:cubicBezTo>
                  <a:pt x="5354818" y="3087255"/>
                  <a:pt x="5260148" y="3131126"/>
                  <a:pt x="5334037" y="3020291"/>
                </a:cubicBezTo>
                <a:cubicBezTo>
                  <a:pt x="5413450" y="2901170"/>
                  <a:pt x="5318238" y="3051888"/>
                  <a:pt x="5375601" y="2937163"/>
                </a:cubicBezTo>
                <a:cubicBezTo>
                  <a:pt x="5383048" y="2922270"/>
                  <a:pt x="5395863" y="2910493"/>
                  <a:pt x="5403310" y="2895600"/>
                </a:cubicBezTo>
                <a:cubicBezTo>
                  <a:pt x="5460673" y="2780875"/>
                  <a:pt x="5365461" y="2931593"/>
                  <a:pt x="5444874" y="2812472"/>
                </a:cubicBezTo>
                <a:cubicBezTo>
                  <a:pt x="5449492" y="2798618"/>
                  <a:pt x="5448402" y="2781235"/>
                  <a:pt x="5458728" y="2770909"/>
                </a:cubicBezTo>
                <a:cubicBezTo>
                  <a:pt x="5516042" y="2713595"/>
                  <a:pt x="5532695" y="2736941"/>
                  <a:pt x="5569565" y="2687781"/>
                </a:cubicBezTo>
                <a:cubicBezTo>
                  <a:pt x="5589546" y="2661139"/>
                  <a:pt x="5624983" y="2604654"/>
                  <a:pt x="5624983" y="2604654"/>
                </a:cubicBezTo>
                <a:cubicBezTo>
                  <a:pt x="5657958" y="2505730"/>
                  <a:pt x="5636491" y="2545829"/>
                  <a:pt x="5680401" y="2479963"/>
                </a:cubicBezTo>
                <a:cubicBezTo>
                  <a:pt x="5689637" y="2452254"/>
                  <a:pt x="5691909" y="2421138"/>
                  <a:pt x="5708110" y="2396836"/>
                </a:cubicBezTo>
                <a:cubicBezTo>
                  <a:pt x="5717346" y="2382981"/>
                  <a:pt x="5728372" y="2370165"/>
                  <a:pt x="5735819" y="2355272"/>
                </a:cubicBezTo>
                <a:cubicBezTo>
                  <a:pt x="5793180" y="2240551"/>
                  <a:pt x="5697972" y="2391263"/>
                  <a:pt x="5777383" y="2272145"/>
                </a:cubicBezTo>
                <a:cubicBezTo>
                  <a:pt x="5782001" y="2258290"/>
                  <a:pt x="5784145" y="2243347"/>
                  <a:pt x="5791237" y="2230581"/>
                </a:cubicBezTo>
                <a:cubicBezTo>
                  <a:pt x="5807410" y="2201470"/>
                  <a:pt x="5823107" y="2171002"/>
                  <a:pt x="5846655" y="2147454"/>
                </a:cubicBezTo>
                <a:lnTo>
                  <a:pt x="5957492" y="2036618"/>
                </a:lnTo>
                <a:lnTo>
                  <a:pt x="6026765" y="1967345"/>
                </a:lnTo>
                <a:cubicBezTo>
                  <a:pt x="6040620" y="1953490"/>
                  <a:pt x="6052025" y="1936649"/>
                  <a:pt x="6068328" y="1925781"/>
                </a:cubicBezTo>
                <a:lnTo>
                  <a:pt x="6109892" y="1898072"/>
                </a:lnTo>
                <a:lnTo>
                  <a:pt x="6151455" y="1773381"/>
                </a:lnTo>
                <a:cubicBezTo>
                  <a:pt x="6156073" y="1759527"/>
                  <a:pt x="6161768" y="1745986"/>
                  <a:pt x="6165310" y="1731818"/>
                </a:cubicBezTo>
                <a:cubicBezTo>
                  <a:pt x="6182707" y="1662232"/>
                  <a:pt x="6173144" y="1694464"/>
                  <a:pt x="6193019" y="1634836"/>
                </a:cubicBezTo>
                <a:cubicBezTo>
                  <a:pt x="6183783" y="1616363"/>
                  <a:pt x="6177154" y="1596338"/>
                  <a:pt x="6165310" y="1579418"/>
                </a:cubicBezTo>
                <a:cubicBezTo>
                  <a:pt x="6044361" y="1406634"/>
                  <a:pt x="6060655" y="1497706"/>
                  <a:pt x="5749674" y="1510145"/>
                </a:cubicBezTo>
                <a:cubicBezTo>
                  <a:pt x="5717315" y="1520931"/>
                  <a:pt x="5650008" y="1545727"/>
                  <a:pt x="5611128" y="1551709"/>
                </a:cubicBezTo>
                <a:cubicBezTo>
                  <a:pt x="5569795" y="1558068"/>
                  <a:pt x="5528001" y="1560945"/>
                  <a:pt x="5486437" y="1565563"/>
                </a:cubicBezTo>
                <a:cubicBezTo>
                  <a:pt x="5452634" y="1576831"/>
                  <a:pt x="5430166" y="1580271"/>
                  <a:pt x="5403310" y="1607127"/>
                </a:cubicBezTo>
                <a:cubicBezTo>
                  <a:pt x="5391536" y="1618901"/>
                  <a:pt x="5386261" y="1635899"/>
                  <a:pt x="5375601" y="1648691"/>
                </a:cubicBezTo>
                <a:cubicBezTo>
                  <a:pt x="5363058" y="1663743"/>
                  <a:pt x="5347892" y="1676400"/>
                  <a:pt x="5334037" y="1690254"/>
                </a:cubicBezTo>
                <a:cubicBezTo>
                  <a:pt x="5319404" y="1734156"/>
                  <a:pt x="5323169" y="1735012"/>
                  <a:pt x="5292474" y="1773381"/>
                </a:cubicBezTo>
                <a:cubicBezTo>
                  <a:pt x="5284314" y="1783581"/>
                  <a:pt x="5276448" y="1795249"/>
                  <a:pt x="5264765" y="1801091"/>
                </a:cubicBezTo>
                <a:cubicBezTo>
                  <a:pt x="5238640" y="1814153"/>
                  <a:pt x="5209346" y="1819564"/>
                  <a:pt x="5181637" y="1828800"/>
                </a:cubicBezTo>
                <a:lnTo>
                  <a:pt x="5140074" y="1842654"/>
                </a:lnTo>
                <a:cubicBezTo>
                  <a:pt x="5066183" y="1838036"/>
                  <a:pt x="4990848" y="1844052"/>
                  <a:pt x="4918401" y="1828800"/>
                </a:cubicBezTo>
                <a:cubicBezTo>
                  <a:pt x="4889651" y="1822747"/>
                  <a:pt x="4866810" y="1763354"/>
                  <a:pt x="4849128" y="1745672"/>
                </a:cubicBezTo>
                <a:cubicBezTo>
                  <a:pt x="4822270" y="1718814"/>
                  <a:pt x="4799807" y="1715377"/>
                  <a:pt x="4766001" y="1704109"/>
                </a:cubicBezTo>
                <a:cubicBezTo>
                  <a:pt x="4733674" y="1708727"/>
                  <a:pt x="4700838" y="1710620"/>
                  <a:pt x="4669019" y="1717963"/>
                </a:cubicBezTo>
                <a:cubicBezTo>
                  <a:pt x="4640559" y="1724531"/>
                  <a:pt x="4613601" y="1736436"/>
                  <a:pt x="4585892" y="1745672"/>
                </a:cubicBezTo>
                <a:cubicBezTo>
                  <a:pt x="4572037" y="1750290"/>
                  <a:pt x="4558733" y="1757126"/>
                  <a:pt x="4544328" y="1759527"/>
                </a:cubicBezTo>
                <a:cubicBezTo>
                  <a:pt x="4488910" y="1768763"/>
                  <a:pt x="4431373" y="1769469"/>
                  <a:pt x="4378074" y="1787236"/>
                </a:cubicBezTo>
                <a:cubicBezTo>
                  <a:pt x="4364219" y="1791854"/>
                  <a:pt x="4349572" y="1794560"/>
                  <a:pt x="4336510" y="1801091"/>
                </a:cubicBezTo>
                <a:cubicBezTo>
                  <a:pt x="4321617" y="1808538"/>
                  <a:pt x="4308801" y="1819564"/>
                  <a:pt x="4294946" y="1828800"/>
                </a:cubicBezTo>
                <a:cubicBezTo>
                  <a:pt x="4276473" y="1856509"/>
                  <a:pt x="4250059" y="1880334"/>
                  <a:pt x="4239528" y="1911927"/>
                </a:cubicBezTo>
                <a:lnTo>
                  <a:pt x="4184110" y="2078181"/>
                </a:lnTo>
                <a:cubicBezTo>
                  <a:pt x="4179492" y="2092036"/>
                  <a:pt x="4182406" y="2111644"/>
                  <a:pt x="4170255" y="2119745"/>
                </a:cubicBezTo>
                <a:lnTo>
                  <a:pt x="4128692" y="2147454"/>
                </a:lnTo>
                <a:lnTo>
                  <a:pt x="3962437" y="2119745"/>
                </a:lnTo>
                <a:cubicBezTo>
                  <a:pt x="3841445" y="2100641"/>
                  <a:pt x="3900707" y="2117642"/>
                  <a:pt x="3823892" y="2092036"/>
                </a:cubicBezTo>
                <a:cubicBezTo>
                  <a:pt x="3805419" y="2073563"/>
                  <a:pt x="3790875" y="2050059"/>
                  <a:pt x="3768474" y="2036618"/>
                </a:cubicBezTo>
                <a:cubicBezTo>
                  <a:pt x="3712656" y="2003128"/>
                  <a:pt x="3618470" y="2001478"/>
                  <a:pt x="3560655" y="1995054"/>
                </a:cubicBezTo>
                <a:cubicBezTo>
                  <a:pt x="3390618" y="1952546"/>
                  <a:pt x="3607185" y="2013288"/>
                  <a:pt x="3463674" y="1953491"/>
                </a:cubicBezTo>
                <a:cubicBezTo>
                  <a:pt x="3423232" y="1936640"/>
                  <a:pt x="3338983" y="1911927"/>
                  <a:pt x="3338983" y="1911927"/>
                </a:cubicBezTo>
                <a:cubicBezTo>
                  <a:pt x="3329747" y="1898072"/>
                  <a:pt x="3327285" y="1874937"/>
                  <a:pt x="3311274" y="1870363"/>
                </a:cubicBezTo>
                <a:cubicBezTo>
                  <a:pt x="3288632" y="1863894"/>
                  <a:pt x="3265529" y="1885198"/>
                  <a:pt x="3242001" y="1884218"/>
                </a:cubicBezTo>
                <a:cubicBezTo>
                  <a:pt x="3153847" y="1880545"/>
                  <a:pt x="3066510" y="1865745"/>
                  <a:pt x="2978765" y="1856509"/>
                </a:cubicBezTo>
                <a:cubicBezTo>
                  <a:pt x="2964910" y="1851891"/>
                  <a:pt x="2949967" y="1849746"/>
                  <a:pt x="2937201" y="1842654"/>
                </a:cubicBezTo>
                <a:cubicBezTo>
                  <a:pt x="2908090" y="1826481"/>
                  <a:pt x="2885667" y="1797767"/>
                  <a:pt x="2854074" y="1787236"/>
                </a:cubicBezTo>
                <a:cubicBezTo>
                  <a:pt x="2756590" y="1754740"/>
                  <a:pt x="2876946" y="1797037"/>
                  <a:pt x="2757092" y="1745672"/>
                </a:cubicBezTo>
                <a:cubicBezTo>
                  <a:pt x="2743669" y="1739919"/>
                  <a:pt x="2728951" y="1737571"/>
                  <a:pt x="2715528" y="1731818"/>
                </a:cubicBezTo>
                <a:cubicBezTo>
                  <a:pt x="2696545" y="1723682"/>
                  <a:pt x="2679448" y="1711361"/>
                  <a:pt x="2660110" y="1704109"/>
                </a:cubicBezTo>
                <a:cubicBezTo>
                  <a:pt x="2642281" y="1697423"/>
                  <a:pt x="2623165" y="1694872"/>
                  <a:pt x="2604692" y="1690254"/>
                </a:cubicBezTo>
                <a:cubicBezTo>
                  <a:pt x="2566377" y="1575314"/>
                  <a:pt x="2630700" y="1756126"/>
                  <a:pt x="2535419" y="1565563"/>
                </a:cubicBezTo>
                <a:lnTo>
                  <a:pt x="2507710" y="1510145"/>
                </a:lnTo>
                <a:cubicBezTo>
                  <a:pt x="2512328" y="1487054"/>
                  <a:pt x="2509882" y="1461318"/>
                  <a:pt x="2521565" y="1440872"/>
                </a:cubicBezTo>
                <a:cubicBezTo>
                  <a:pt x="2529826" y="1426415"/>
                  <a:pt x="2551354" y="1424937"/>
                  <a:pt x="2563128" y="1413163"/>
                </a:cubicBezTo>
                <a:cubicBezTo>
                  <a:pt x="2574902" y="1401389"/>
                  <a:pt x="2581601" y="1385454"/>
                  <a:pt x="2590837" y="1371600"/>
                </a:cubicBezTo>
                <a:cubicBezTo>
                  <a:pt x="2609325" y="1260673"/>
                  <a:pt x="2621181" y="1257674"/>
                  <a:pt x="2563128" y="1122218"/>
                </a:cubicBezTo>
                <a:cubicBezTo>
                  <a:pt x="2556569" y="1106913"/>
                  <a:pt x="2535419" y="1103745"/>
                  <a:pt x="2521565" y="1094509"/>
                </a:cubicBezTo>
                <a:cubicBezTo>
                  <a:pt x="2507710" y="1071418"/>
                  <a:pt x="2490938" y="1049844"/>
                  <a:pt x="2480001" y="1025236"/>
                </a:cubicBezTo>
                <a:cubicBezTo>
                  <a:pt x="2472268" y="1007836"/>
                  <a:pt x="2474661" y="986849"/>
                  <a:pt x="2466146" y="969818"/>
                </a:cubicBezTo>
                <a:cubicBezTo>
                  <a:pt x="2455820" y="949165"/>
                  <a:pt x="2438004" y="933190"/>
                  <a:pt x="2424583" y="914400"/>
                </a:cubicBezTo>
                <a:cubicBezTo>
                  <a:pt x="2382600" y="855623"/>
                  <a:pt x="2415767" y="885431"/>
                  <a:pt x="2355310" y="845127"/>
                </a:cubicBezTo>
                <a:cubicBezTo>
                  <a:pt x="2327232" y="704743"/>
                  <a:pt x="2363795" y="847170"/>
                  <a:pt x="2299892" y="706581"/>
                </a:cubicBezTo>
                <a:cubicBezTo>
                  <a:pt x="2287806" y="679991"/>
                  <a:pt x="2281419" y="651163"/>
                  <a:pt x="2272183" y="623454"/>
                </a:cubicBezTo>
                <a:lnTo>
                  <a:pt x="2258328" y="581891"/>
                </a:lnTo>
                <a:cubicBezTo>
                  <a:pt x="2262946" y="540327"/>
                  <a:pt x="2266269" y="498599"/>
                  <a:pt x="2272183" y="457200"/>
                </a:cubicBezTo>
                <a:cubicBezTo>
                  <a:pt x="2275513" y="433888"/>
                  <a:pt x="2286037" y="411475"/>
                  <a:pt x="2286037" y="387927"/>
                </a:cubicBezTo>
                <a:cubicBezTo>
                  <a:pt x="2286037" y="272380"/>
                  <a:pt x="2288524" y="155949"/>
                  <a:pt x="2272183" y="41563"/>
                </a:cubicBezTo>
                <a:cubicBezTo>
                  <a:pt x="2269412" y="22167"/>
                  <a:pt x="2244474" y="13854"/>
                  <a:pt x="2230619" y="0"/>
                </a:cubicBezTo>
                <a:cubicBezTo>
                  <a:pt x="2133637" y="4618"/>
                  <a:pt x="2036430" y="5791"/>
                  <a:pt x="1939674" y="13854"/>
                </a:cubicBezTo>
                <a:cubicBezTo>
                  <a:pt x="1925120" y="15067"/>
                  <a:pt x="1910261" y="19608"/>
                  <a:pt x="1898110" y="27709"/>
                </a:cubicBezTo>
                <a:cubicBezTo>
                  <a:pt x="1881807" y="38577"/>
                  <a:pt x="1871598" y="56729"/>
                  <a:pt x="1856546" y="69272"/>
                </a:cubicBezTo>
                <a:cubicBezTo>
                  <a:pt x="1843754" y="79932"/>
                  <a:pt x="1827514" y="86016"/>
                  <a:pt x="1814983" y="96981"/>
                </a:cubicBezTo>
                <a:cubicBezTo>
                  <a:pt x="1790407" y="118485"/>
                  <a:pt x="1776690" y="155927"/>
                  <a:pt x="1745710" y="166254"/>
                </a:cubicBezTo>
                <a:lnTo>
                  <a:pt x="1662583" y="193963"/>
                </a:lnTo>
                <a:cubicBezTo>
                  <a:pt x="1479120" y="316271"/>
                  <a:pt x="1709085" y="173583"/>
                  <a:pt x="1136110" y="235527"/>
                </a:cubicBezTo>
                <a:cubicBezTo>
                  <a:pt x="1119555" y="237317"/>
                  <a:pt x="1117637" y="263236"/>
                  <a:pt x="1108401" y="277091"/>
                </a:cubicBezTo>
                <a:cubicBezTo>
                  <a:pt x="1124427" y="517496"/>
                  <a:pt x="1073163" y="435816"/>
                  <a:pt x="1191528" y="554181"/>
                </a:cubicBezTo>
                <a:lnTo>
                  <a:pt x="1219237" y="581891"/>
                </a:lnTo>
                <a:lnTo>
                  <a:pt x="1302365" y="665018"/>
                </a:lnTo>
                <a:lnTo>
                  <a:pt x="1343928" y="706581"/>
                </a:lnTo>
                <a:cubicBezTo>
                  <a:pt x="1353164" y="725054"/>
                  <a:pt x="1371637" y="741347"/>
                  <a:pt x="1371637" y="762000"/>
                </a:cubicBezTo>
                <a:cubicBezTo>
                  <a:pt x="1371637" y="845639"/>
                  <a:pt x="1370376" y="932034"/>
                  <a:pt x="1343928" y="1011381"/>
                </a:cubicBezTo>
                <a:cubicBezTo>
                  <a:pt x="1339310" y="1025236"/>
                  <a:pt x="1336605" y="1039883"/>
                  <a:pt x="1330074" y="1052945"/>
                </a:cubicBezTo>
                <a:cubicBezTo>
                  <a:pt x="1312596" y="1087901"/>
                  <a:pt x="1300429" y="1096445"/>
                  <a:pt x="1274655" y="1122218"/>
                </a:cubicBezTo>
                <a:cubicBezTo>
                  <a:pt x="1238047" y="1232044"/>
                  <a:pt x="1256556" y="1159210"/>
                  <a:pt x="1274655" y="1385454"/>
                </a:cubicBezTo>
                <a:cubicBezTo>
                  <a:pt x="1277990" y="1427140"/>
                  <a:pt x="1283892" y="1468581"/>
                  <a:pt x="1288510" y="1510145"/>
                </a:cubicBezTo>
                <a:cubicBezTo>
                  <a:pt x="1283892" y="1537854"/>
                  <a:pt x="1300737" y="1582839"/>
                  <a:pt x="1274655" y="1593272"/>
                </a:cubicBezTo>
                <a:cubicBezTo>
                  <a:pt x="1250399" y="1602974"/>
                  <a:pt x="1245160" y="1541094"/>
                  <a:pt x="1219237" y="1537854"/>
                </a:cubicBezTo>
                <a:cubicBezTo>
                  <a:pt x="1127472" y="1526384"/>
                  <a:pt x="1034510" y="1547091"/>
                  <a:pt x="942146" y="1551709"/>
                </a:cubicBezTo>
                <a:cubicBezTo>
                  <a:pt x="928292" y="1556327"/>
                  <a:pt x="913349" y="1558471"/>
                  <a:pt x="900583" y="1565563"/>
                </a:cubicBezTo>
                <a:cubicBezTo>
                  <a:pt x="871471" y="1581736"/>
                  <a:pt x="817455" y="1620981"/>
                  <a:pt x="817455" y="1620981"/>
                </a:cubicBezTo>
                <a:cubicBezTo>
                  <a:pt x="762433" y="1703515"/>
                  <a:pt x="788080" y="1705431"/>
                  <a:pt x="706619" y="1717963"/>
                </a:cubicBezTo>
                <a:cubicBezTo>
                  <a:pt x="665286" y="1724322"/>
                  <a:pt x="623492" y="1727200"/>
                  <a:pt x="581928" y="1731818"/>
                </a:cubicBezTo>
                <a:cubicBezTo>
                  <a:pt x="568074" y="1736436"/>
                  <a:pt x="554918" y="1744459"/>
                  <a:pt x="540365" y="1745672"/>
                </a:cubicBezTo>
                <a:cubicBezTo>
                  <a:pt x="443608" y="1753735"/>
                  <a:pt x="345075" y="1742891"/>
                  <a:pt x="249419" y="1759527"/>
                </a:cubicBezTo>
                <a:cubicBezTo>
                  <a:pt x="233014" y="1762380"/>
                  <a:pt x="230946" y="1787236"/>
                  <a:pt x="221710" y="1801091"/>
                </a:cubicBezTo>
                <a:cubicBezTo>
                  <a:pt x="226328" y="1884218"/>
                  <a:pt x="227672" y="1967592"/>
                  <a:pt x="235565" y="2050472"/>
                </a:cubicBezTo>
                <a:cubicBezTo>
                  <a:pt x="236950" y="2065010"/>
                  <a:pt x="242327" y="2079270"/>
                  <a:pt x="249419" y="2092036"/>
                </a:cubicBezTo>
                <a:cubicBezTo>
                  <a:pt x="313426" y="2207251"/>
                  <a:pt x="282630" y="2142328"/>
                  <a:pt x="346401" y="2216727"/>
                </a:cubicBezTo>
                <a:cubicBezTo>
                  <a:pt x="418858" y="2301259"/>
                  <a:pt x="361091" y="2240229"/>
                  <a:pt x="415674" y="2327563"/>
                </a:cubicBezTo>
                <a:cubicBezTo>
                  <a:pt x="427912" y="2347144"/>
                  <a:pt x="443383" y="2364508"/>
                  <a:pt x="457237" y="2382981"/>
                </a:cubicBezTo>
                <a:cubicBezTo>
                  <a:pt x="503841" y="2522795"/>
                  <a:pt x="475336" y="2416935"/>
                  <a:pt x="498801" y="2604654"/>
                </a:cubicBezTo>
                <a:cubicBezTo>
                  <a:pt x="502285" y="2632528"/>
                  <a:pt x="527108" y="2663693"/>
                  <a:pt x="512655" y="2687781"/>
                </a:cubicBezTo>
                <a:cubicBezTo>
                  <a:pt x="502858" y="2704109"/>
                  <a:pt x="475710" y="2678545"/>
                  <a:pt x="457237" y="2673927"/>
                </a:cubicBezTo>
                <a:cubicBezTo>
                  <a:pt x="448001" y="2660072"/>
                  <a:pt x="436975" y="2647256"/>
                  <a:pt x="429528" y="2632363"/>
                </a:cubicBezTo>
                <a:cubicBezTo>
                  <a:pt x="407872" y="2589050"/>
                  <a:pt x="424002" y="2578626"/>
                  <a:pt x="387965" y="2535381"/>
                </a:cubicBezTo>
                <a:cubicBezTo>
                  <a:pt x="377305" y="2522589"/>
                  <a:pt x="360256" y="2516908"/>
                  <a:pt x="346401" y="2507672"/>
                </a:cubicBezTo>
                <a:cubicBezTo>
                  <a:pt x="341783" y="2493818"/>
                  <a:pt x="346714" y="2469651"/>
                  <a:pt x="332546" y="2466109"/>
                </a:cubicBezTo>
                <a:cubicBezTo>
                  <a:pt x="282858" y="2453687"/>
                  <a:pt x="286196" y="2535634"/>
                  <a:pt x="277128" y="2549236"/>
                </a:cubicBezTo>
                <a:cubicBezTo>
                  <a:pt x="267892" y="2563090"/>
                  <a:pt x="248567" y="2566543"/>
                  <a:pt x="235565" y="2576945"/>
                </a:cubicBezTo>
                <a:cubicBezTo>
                  <a:pt x="225365" y="2585105"/>
                  <a:pt x="219538" y="2598812"/>
                  <a:pt x="207855" y="2604654"/>
                </a:cubicBezTo>
                <a:cubicBezTo>
                  <a:pt x="181731" y="2617716"/>
                  <a:pt x="124728" y="2632363"/>
                  <a:pt x="124728" y="2632363"/>
                </a:cubicBezTo>
                <a:lnTo>
                  <a:pt x="55455" y="2701636"/>
                </a:lnTo>
                <a:lnTo>
                  <a:pt x="13892" y="2743200"/>
                </a:lnTo>
                <a:cubicBezTo>
                  <a:pt x="-1424" y="2789144"/>
                  <a:pt x="37" y="2770159"/>
                  <a:pt x="37" y="2798618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INDIA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0"/>
            <a:ext cx="7010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</a:rPr>
              <a:t>It’s area about</a:t>
            </a:r>
          </a:p>
          <a:p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3,287,590  </a:t>
            </a:r>
          </a:p>
          <a:p>
            <a:r>
              <a:rPr lang="en-US" sz="4400" b="1" dirty="0" smtClean="0">
                <a:solidFill>
                  <a:srgbClr val="00B050"/>
                </a:solidFill>
              </a:rPr>
              <a:t>square kilometers </a:t>
            </a:r>
            <a:endParaRPr lang="en-US" sz="44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8800" y="3352800"/>
            <a:ext cx="350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The </a:t>
            </a:r>
          </a:p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7</a:t>
            </a:r>
            <a:r>
              <a:rPr lang="en-US" sz="3600" b="1" baseline="30000" dirty="0" smtClean="0">
                <a:solidFill>
                  <a:srgbClr val="7030A0"/>
                </a:solidFill>
              </a:rPr>
              <a:t>th</a:t>
            </a:r>
            <a:r>
              <a:rPr lang="en-US" sz="3600" b="1" dirty="0" smtClean="0">
                <a:solidFill>
                  <a:srgbClr val="7030A0"/>
                </a:solidFill>
              </a:rPr>
              <a:t> largest country</a:t>
            </a:r>
          </a:p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 in the world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905000" y="1981200"/>
            <a:ext cx="4953000" cy="3733800"/>
          </a:xfrm>
          <a:custGeom>
            <a:avLst/>
            <a:gdLst>
              <a:gd name="connsiteX0" fmla="*/ 13892 w 6193019"/>
              <a:gd name="connsiteY0" fmla="*/ 2715491 h 6137563"/>
              <a:gd name="connsiteX1" fmla="*/ 27746 w 6193019"/>
              <a:gd name="connsiteY1" fmla="*/ 2826327 h 6137563"/>
              <a:gd name="connsiteX2" fmla="*/ 97019 w 6193019"/>
              <a:gd name="connsiteY2" fmla="*/ 2951018 h 6137563"/>
              <a:gd name="connsiteX3" fmla="*/ 124728 w 6193019"/>
              <a:gd name="connsiteY3" fmla="*/ 3034145 h 6137563"/>
              <a:gd name="connsiteX4" fmla="*/ 152437 w 6193019"/>
              <a:gd name="connsiteY4" fmla="*/ 3089563 h 6137563"/>
              <a:gd name="connsiteX5" fmla="*/ 194001 w 6193019"/>
              <a:gd name="connsiteY5" fmla="*/ 3172691 h 6137563"/>
              <a:gd name="connsiteX6" fmla="*/ 235565 w 6193019"/>
              <a:gd name="connsiteY6" fmla="*/ 3269672 h 6137563"/>
              <a:gd name="connsiteX7" fmla="*/ 249419 w 6193019"/>
              <a:gd name="connsiteY7" fmla="*/ 3311236 h 6137563"/>
              <a:gd name="connsiteX8" fmla="*/ 290983 w 6193019"/>
              <a:gd name="connsiteY8" fmla="*/ 3366654 h 6137563"/>
              <a:gd name="connsiteX9" fmla="*/ 318692 w 6193019"/>
              <a:gd name="connsiteY9" fmla="*/ 3408218 h 6137563"/>
              <a:gd name="connsiteX10" fmla="*/ 401819 w 6193019"/>
              <a:gd name="connsiteY10" fmla="*/ 3449781 h 6137563"/>
              <a:gd name="connsiteX11" fmla="*/ 498801 w 6193019"/>
              <a:gd name="connsiteY11" fmla="*/ 3505200 h 6137563"/>
              <a:gd name="connsiteX12" fmla="*/ 554219 w 6193019"/>
              <a:gd name="connsiteY12" fmla="*/ 3491345 h 6137563"/>
              <a:gd name="connsiteX13" fmla="*/ 678910 w 6193019"/>
              <a:gd name="connsiteY13" fmla="*/ 3394363 h 6137563"/>
              <a:gd name="connsiteX14" fmla="*/ 762037 w 6193019"/>
              <a:gd name="connsiteY14" fmla="*/ 3338945 h 6137563"/>
              <a:gd name="connsiteX15" fmla="*/ 803601 w 6193019"/>
              <a:gd name="connsiteY15" fmla="*/ 3311236 h 6137563"/>
              <a:gd name="connsiteX16" fmla="*/ 859019 w 6193019"/>
              <a:gd name="connsiteY16" fmla="*/ 3228109 h 6137563"/>
              <a:gd name="connsiteX17" fmla="*/ 886728 w 6193019"/>
              <a:gd name="connsiteY17" fmla="*/ 3186545 h 6137563"/>
              <a:gd name="connsiteX18" fmla="*/ 928292 w 6193019"/>
              <a:gd name="connsiteY18" fmla="*/ 3228109 h 6137563"/>
              <a:gd name="connsiteX19" fmla="*/ 942146 w 6193019"/>
              <a:gd name="connsiteY19" fmla="*/ 3283527 h 6137563"/>
              <a:gd name="connsiteX20" fmla="*/ 969855 w 6193019"/>
              <a:gd name="connsiteY20" fmla="*/ 3366654 h 6137563"/>
              <a:gd name="connsiteX21" fmla="*/ 983710 w 6193019"/>
              <a:gd name="connsiteY21" fmla="*/ 3408218 h 6137563"/>
              <a:gd name="connsiteX22" fmla="*/ 1011419 w 6193019"/>
              <a:gd name="connsiteY22" fmla="*/ 3449781 h 6137563"/>
              <a:gd name="connsiteX23" fmla="*/ 1052983 w 6193019"/>
              <a:gd name="connsiteY23" fmla="*/ 3532909 h 6137563"/>
              <a:gd name="connsiteX24" fmla="*/ 1080692 w 6193019"/>
              <a:gd name="connsiteY24" fmla="*/ 3713018 h 6137563"/>
              <a:gd name="connsiteX25" fmla="*/ 1094546 w 6193019"/>
              <a:gd name="connsiteY25" fmla="*/ 3768436 h 6137563"/>
              <a:gd name="connsiteX26" fmla="*/ 1108401 w 6193019"/>
              <a:gd name="connsiteY26" fmla="*/ 3810000 h 6137563"/>
              <a:gd name="connsiteX27" fmla="*/ 1136110 w 6193019"/>
              <a:gd name="connsiteY27" fmla="*/ 3934691 h 6137563"/>
              <a:gd name="connsiteX28" fmla="*/ 1177674 w 6193019"/>
              <a:gd name="connsiteY28" fmla="*/ 3990109 h 6137563"/>
              <a:gd name="connsiteX29" fmla="*/ 1205383 w 6193019"/>
              <a:gd name="connsiteY29" fmla="*/ 4045527 h 6137563"/>
              <a:gd name="connsiteX30" fmla="*/ 1246946 w 6193019"/>
              <a:gd name="connsiteY30" fmla="*/ 4114800 h 6137563"/>
              <a:gd name="connsiteX31" fmla="*/ 1274655 w 6193019"/>
              <a:gd name="connsiteY31" fmla="*/ 4197927 h 6137563"/>
              <a:gd name="connsiteX32" fmla="*/ 1288510 w 6193019"/>
              <a:gd name="connsiteY32" fmla="*/ 4433454 h 6137563"/>
              <a:gd name="connsiteX33" fmla="*/ 1330074 w 6193019"/>
              <a:gd name="connsiteY33" fmla="*/ 4558145 h 6137563"/>
              <a:gd name="connsiteX34" fmla="*/ 1385492 w 6193019"/>
              <a:gd name="connsiteY34" fmla="*/ 4682836 h 6137563"/>
              <a:gd name="connsiteX35" fmla="*/ 1413201 w 6193019"/>
              <a:gd name="connsiteY35" fmla="*/ 4779818 h 6137563"/>
              <a:gd name="connsiteX36" fmla="*/ 1510183 w 6193019"/>
              <a:gd name="connsiteY36" fmla="*/ 4959927 h 6137563"/>
              <a:gd name="connsiteX37" fmla="*/ 1565601 w 6193019"/>
              <a:gd name="connsiteY37" fmla="*/ 5098472 h 6137563"/>
              <a:gd name="connsiteX38" fmla="*/ 1579455 w 6193019"/>
              <a:gd name="connsiteY38" fmla="*/ 5250872 h 6137563"/>
              <a:gd name="connsiteX39" fmla="*/ 1607165 w 6193019"/>
              <a:gd name="connsiteY39" fmla="*/ 5278581 h 6137563"/>
              <a:gd name="connsiteX40" fmla="*/ 1634874 w 6193019"/>
              <a:gd name="connsiteY40" fmla="*/ 5347854 h 6137563"/>
              <a:gd name="connsiteX41" fmla="*/ 1690292 w 6193019"/>
              <a:gd name="connsiteY41" fmla="*/ 5458691 h 6137563"/>
              <a:gd name="connsiteX42" fmla="*/ 1731855 w 6193019"/>
              <a:gd name="connsiteY42" fmla="*/ 5527963 h 6137563"/>
              <a:gd name="connsiteX43" fmla="*/ 1814983 w 6193019"/>
              <a:gd name="connsiteY43" fmla="*/ 5708072 h 6137563"/>
              <a:gd name="connsiteX44" fmla="*/ 1828837 w 6193019"/>
              <a:gd name="connsiteY44" fmla="*/ 5749636 h 6137563"/>
              <a:gd name="connsiteX45" fmla="*/ 1842692 w 6193019"/>
              <a:gd name="connsiteY45" fmla="*/ 5818909 h 6137563"/>
              <a:gd name="connsiteX46" fmla="*/ 1870401 w 6193019"/>
              <a:gd name="connsiteY46" fmla="*/ 5888181 h 6137563"/>
              <a:gd name="connsiteX47" fmla="*/ 1884255 w 6193019"/>
              <a:gd name="connsiteY47" fmla="*/ 5929745 h 6137563"/>
              <a:gd name="connsiteX48" fmla="*/ 1911965 w 6193019"/>
              <a:gd name="connsiteY48" fmla="*/ 5957454 h 6137563"/>
              <a:gd name="connsiteX49" fmla="*/ 1925819 w 6193019"/>
              <a:gd name="connsiteY49" fmla="*/ 6012872 h 6137563"/>
              <a:gd name="connsiteX50" fmla="*/ 2022801 w 6193019"/>
              <a:gd name="connsiteY50" fmla="*/ 6137563 h 6137563"/>
              <a:gd name="connsiteX51" fmla="*/ 2078219 w 6193019"/>
              <a:gd name="connsiteY51" fmla="*/ 6123709 h 6137563"/>
              <a:gd name="connsiteX52" fmla="*/ 2105928 w 6193019"/>
              <a:gd name="connsiteY52" fmla="*/ 6082145 h 6137563"/>
              <a:gd name="connsiteX53" fmla="*/ 2147492 w 6193019"/>
              <a:gd name="connsiteY53" fmla="*/ 6054436 h 6137563"/>
              <a:gd name="connsiteX54" fmla="*/ 2230619 w 6193019"/>
              <a:gd name="connsiteY54" fmla="*/ 5929745 h 6137563"/>
              <a:gd name="connsiteX55" fmla="*/ 2258328 w 6193019"/>
              <a:gd name="connsiteY55" fmla="*/ 5888181 h 6137563"/>
              <a:gd name="connsiteX56" fmla="*/ 2299892 w 6193019"/>
              <a:gd name="connsiteY56" fmla="*/ 5860472 h 6137563"/>
              <a:gd name="connsiteX57" fmla="*/ 2327601 w 6193019"/>
              <a:gd name="connsiteY57" fmla="*/ 5818909 h 6137563"/>
              <a:gd name="connsiteX58" fmla="*/ 2341455 w 6193019"/>
              <a:gd name="connsiteY58" fmla="*/ 5777345 h 6137563"/>
              <a:gd name="connsiteX59" fmla="*/ 2369165 w 6193019"/>
              <a:gd name="connsiteY59" fmla="*/ 5749636 h 6137563"/>
              <a:gd name="connsiteX60" fmla="*/ 2424583 w 6193019"/>
              <a:gd name="connsiteY60" fmla="*/ 5624945 h 6137563"/>
              <a:gd name="connsiteX61" fmla="*/ 2480001 w 6193019"/>
              <a:gd name="connsiteY61" fmla="*/ 5458691 h 6137563"/>
              <a:gd name="connsiteX62" fmla="*/ 2493855 w 6193019"/>
              <a:gd name="connsiteY62" fmla="*/ 5417127 h 6137563"/>
              <a:gd name="connsiteX63" fmla="*/ 2507710 w 6193019"/>
              <a:gd name="connsiteY63" fmla="*/ 5375563 h 6137563"/>
              <a:gd name="connsiteX64" fmla="*/ 2521565 w 6193019"/>
              <a:gd name="connsiteY64" fmla="*/ 5264727 h 6137563"/>
              <a:gd name="connsiteX65" fmla="*/ 2493855 w 6193019"/>
              <a:gd name="connsiteY65" fmla="*/ 5029200 h 6137563"/>
              <a:gd name="connsiteX66" fmla="*/ 2480001 w 6193019"/>
              <a:gd name="connsiteY66" fmla="*/ 4987636 h 6137563"/>
              <a:gd name="connsiteX67" fmla="*/ 2521565 w 6193019"/>
              <a:gd name="connsiteY67" fmla="*/ 4627418 h 6137563"/>
              <a:gd name="connsiteX68" fmla="*/ 2604692 w 6193019"/>
              <a:gd name="connsiteY68" fmla="*/ 4558145 h 6137563"/>
              <a:gd name="connsiteX69" fmla="*/ 2646255 w 6193019"/>
              <a:gd name="connsiteY69" fmla="*/ 4516581 h 6137563"/>
              <a:gd name="connsiteX70" fmla="*/ 2729383 w 6193019"/>
              <a:gd name="connsiteY70" fmla="*/ 4488872 h 6137563"/>
              <a:gd name="connsiteX71" fmla="*/ 2854074 w 6193019"/>
              <a:gd name="connsiteY71" fmla="*/ 4447309 h 6137563"/>
              <a:gd name="connsiteX72" fmla="*/ 2895637 w 6193019"/>
              <a:gd name="connsiteY72" fmla="*/ 4433454 h 6137563"/>
              <a:gd name="connsiteX73" fmla="*/ 2978765 w 6193019"/>
              <a:gd name="connsiteY73" fmla="*/ 4378036 h 6137563"/>
              <a:gd name="connsiteX74" fmla="*/ 3061892 w 6193019"/>
              <a:gd name="connsiteY74" fmla="*/ 4294909 h 6137563"/>
              <a:gd name="connsiteX75" fmla="*/ 3131165 w 6193019"/>
              <a:gd name="connsiteY75" fmla="*/ 4239491 h 6137563"/>
              <a:gd name="connsiteX76" fmla="*/ 3200437 w 6193019"/>
              <a:gd name="connsiteY76" fmla="*/ 4156363 h 6137563"/>
              <a:gd name="connsiteX77" fmla="*/ 3242001 w 6193019"/>
              <a:gd name="connsiteY77" fmla="*/ 4128654 h 6137563"/>
              <a:gd name="connsiteX78" fmla="*/ 3352837 w 6193019"/>
              <a:gd name="connsiteY78" fmla="*/ 4031672 h 6137563"/>
              <a:gd name="connsiteX79" fmla="*/ 3380546 w 6193019"/>
              <a:gd name="connsiteY79" fmla="*/ 3990109 h 6137563"/>
              <a:gd name="connsiteX80" fmla="*/ 3505237 w 6193019"/>
              <a:gd name="connsiteY80" fmla="*/ 3879272 h 6137563"/>
              <a:gd name="connsiteX81" fmla="*/ 3574510 w 6193019"/>
              <a:gd name="connsiteY81" fmla="*/ 3823854 h 6137563"/>
              <a:gd name="connsiteX82" fmla="*/ 3602219 w 6193019"/>
              <a:gd name="connsiteY82" fmla="*/ 3782291 h 6137563"/>
              <a:gd name="connsiteX83" fmla="*/ 3685346 w 6193019"/>
              <a:gd name="connsiteY83" fmla="*/ 3726872 h 6137563"/>
              <a:gd name="connsiteX84" fmla="*/ 3768474 w 6193019"/>
              <a:gd name="connsiteY84" fmla="*/ 3685309 h 6137563"/>
              <a:gd name="connsiteX85" fmla="*/ 3810037 w 6193019"/>
              <a:gd name="connsiteY85" fmla="*/ 3657600 h 6137563"/>
              <a:gd name="connsiteX86" fmla="*/ 3851601 w 6193019"/>
              <a:gd name="connsiteY86" fmla="*/ 3643745 h 6137563"/>
              <a:gd name="connsiteX87" fmla="*/ 3907019 w 6193019"/>
              <a:gd name="connsiteY87" fmla="*/ 3560618 h 6137563"/>
              <a:gd name="connsiteX88" fmla="*/ 3948583 w 6193019"/>
              <a:gd name="connsiteY88" fmla="*/ 3519054 h 6137563"/>
              <a:gd name="connsiteX89" fmla="*/ 4004001 w 6193019"/>
              <a:gd name="connsiteY89" fmla="*/ 3449781 h 6137563"/>
              <a:gd name="connsiteX90" fmla="*/ 4087128 w 6193019"/>
              <a:gd name="connsiteY90" fmla="*/ 3338945 h 6137563"/>
              <a:gd name="connsiteX91" fmla="*/ 4128692 w 6193019"/>
              <a:gd name="connsiteY91" fmla="*/ 3297381 h 6137563"/>
              <a:gd name="connsiteX92" fmla="*/ 4184110 w 6193019"/>
              <a:gd name="connsiteY92" fmla="*/ 3214254 h 6137563"/>
              <a:gd name="connsiteX93" fmla="*/ 4239528 w 6193019"/>
              <a:gd name="connsiteY93" fmla="*/ 3144981 h 6137563"/>
              <a:gd name="connsiteX94" fmla="*/ 4364219 w 6193019"/>
              <a:gd name="connsiteY94" fmla="*/ 3131127 h 6137563"/>
              <a:gd name="connsiteX95" fmla="*/ 4447346 w 6193019"/>
              <a:gd name="connsiteY95" fmla="*/ 3075709 h 6137563"/>
              <a:gd name="connsiteX96" fmla="*/ 4475055 w 6193019"/>
              <a:gd name="connsiteY96" fmla="*/ 2992581 h 6137563"/>
              <a:gd name="connsiteX97" fmla="*/ 4433492 w 6193019"/>
              <a:gd name="connsiteY97" fmla="*/ 2895600 h 6137563"/>
              <a:gd name="connsiteX98" fmla="*/ 4405783 w 6193019"/>
              <a:gd name="connsiteY98" fmla="*/ 2798618 h 6137563"/>
              <a:gd name="connsiteX99" fmla="*/ 4378074 w 6193019"/>
              <a:gd name="connsiteY99" fmla="*/ 2715491 h 6137563"/>
              <a:gd name="connsiteX100" fmla="*/ 4364219 w 6193019"/>
              <a:gd name="connsiteY100" fmla="*/ 2632363 h 6137563"/>
              <a:gd name="connsiteX101" fmla="*/ 4336510 w 6193019"/>
              <a:gd name="connsiteY101" fmla="*/ 2590800 h 6137563"/>
              <a:gd name="connsiteX102" fmla="*/ 4308801 w 6193019"/>
              <a:gd name="connsiteY102" fmla="*/ 2507672 h 6137563"/>
              <a:gd name="connsiteX103" fmla="*/ 4294946 w 6193019"/>
              <a:gd name="connsiteY103" fmla="*/ 2466109 h 6137563"/>
              <a:gd name="connsiteX104" fmla="*/ 4308801 w 6193019"/>
              <a:gd name="connsiteY104" fmla="*/ 2216727 h 6137563"/>
              <a:gd name="connsiteX105" fmla="*/ 4322655 w 6193019"/>
              <a:gd name="connsiteY105" fmla="*/ 2175163 h 6137563"/>
              <a:gd name="connsiteX106" fmla="*/ 4405783 w 6193019"/>
              <a:gd name="connsiteY106" fmla="*/ 2147454 h 6137563"/>
              <a:gd name="connsiteX107" fmla="*/ 4488910 w 6193019"/>
              <a:gd name="connsiteY107" fmla="*/ 2175163 h 6137563"/>
              <a:gd name="connsiteX108" fmla="*/ 4544328 w 6193019"/>
              <a:gd name="connsiteY108" fmla="*/ 2244436 h 6137563"/>
              <a:gd name="connsiteX109" fmla="*/ 4572037 w 6193019"/>
              <a:gd name="connsiteY109" fmla="*/ 2286000 h 6137563"/>
              <a:gd name="connsiteX110" fmla="*/ 4641310 w 6193019"/>
              <a:gd name="connsiteY110" fmla="*/ 2299854 h 6137563"/>
              <a:gd name="connsiteX111" fmla="*/ 4696728 w 6193019"/>
              <a:gd name="connsiteY111" fmla="*/ 2355272 h 6137563"/>
              <a:gd name="connsiteX112" fmla="*/ 4738292 w 6193019"/>
              <a:gd name="connsiteY112" fmla="*/ 2382981 h 6137563"/>
              <a:gd name="connsiteX113" fmla="*/ 4779855 w 6193019"/>
              <a:gd name="connsiteY113" fmla="*/ 2452254 h 6137563"/>
              <a:gd name="connsiteX114" fmla="*/ 4807565 w 6193019"/>
              <a:gd name="connsiteY114" fmla="*/ 2479963 h 6137563"/>
              <a:gd name="connsiteX115" fmla="*/ 4973819 w 6193019"/>
              <a:gd name="connsiteY115" fmla="*/ 2438400 h 6137563"/>
              <a:gd name="connsiteX116" fmla="*/ 5015383 w 6193019"/>
              <a:gd name="connsiteY116" fmla="*/ 2424545 h 6137563"/>
              <a:gd name="connsiteX117" fmla="*/ 5181637 w 6193019"/>
              <a:gd name="connsiteY117" fmla="*/ 2452254 h 6137563"/>
              <a:gd name="connsiteX118" fmla="*/ 5223201 w 6193019"/>
              <a:gd name="connsiteY118" fmla="*/ 2493818 h 6137563"/>
              <a:gd name="connsiteX119" fmla="*/ 5264765 w 6193019"/>
              <a:gd name="connsiteY119" fmla="*/ 2521527 h 6137563"/>
              <a:gd name="connsiteX120" fmla="*/ 5250910 w 6193019"/>
              <a:gd name="connsiteY120" fmla="*/ 2563091 h 6137563"/>
              <a:gd name="connsiteX121" fmla="*/ 5126219 w 6193019"/>
              <a:gd name="connsiteY121" fmla="*/ 2673927 h 6137563"/>
              <a:gd name="connsiteX122" fmla="*/ 5098510 w 6193019"/>
              <a:gd name="connsiteY122" fmla="*/ 2715491 h 6137563"/>
              <a:gd name="connsiteX123" fmla="*/ 5112365 w 6193019"/>
              <a:gd name="connsiteY123" fmla="*/ 2798618 h 6137563"/>
              <a:gd name="connsiteX124" fmla="*/ 5195492 w 6193019"/>
              <a:gd name="connsiteY124" fmla="*/ 2867891 h 6137563"/>
              <a:gd name="connsiteX125" fmla="*/ 5209346 w 6193019"/>
              <a:gd name="connsiteY125" fmla="*/ 2923309 h 6137563"/>
              <a:gd name="connsiteX126" fmla="*/ 5223201 w 6193019"/>
              <a:gd name="connsiteY126" fmla="*/ 2964872 h 6137563"/>
              <a:gd name="connsiteX127" fmla="*/ 5264765 w 6193019"/>
              <a:gd name="connsiteY127" fmla="*/ 3117272 h 6137563"/>
              <a:gd name="connsiteX128" fmla="*/ 5334037 w 6193019"/>
              <a:gd name="connsiteY128" fmla="*/ 3020291 h 6137563"/>
              <a:gd name="connsiteX129" fmla="*/ 5375601 w 6193019"/>
              <a:gd name="connsiteY129" fmla="*/ 2937163 h 6137563"/>
              <a:gd name="connsiteX130" fmla="*/ 5403310 w 6193019"/>
              <a:gd name="connsiteY130" fmla="*/ 2895600 h 6137563"/>
              <a:gd name="connsiteX131" fmla="*/ 5444874 w 6193019"/>
              <a:gd name="connsiteY131" fmla="*/ 2812472 h 6137563"/>
              <a:gd name="connsiteX132" fmla="*/ 5458728 w 6193019"/>
              <a:gd name="connsiteY132" fmla="*/ 2770909 h 6137563"/>
              <a:gd name="connsiteX133" fmla="*/ 5569565 w 6193019"/>
              <a:gd name="connsiteY133" fmla="*/ 2687781 h 6137563"/>
              <a:gd name="connsiteX134" fmla="*/ 5624983 w 6193019"/>
              <a:gd name="connsiteY134" fmla="*/ 2604654 h 6137563"/>
              <a:gd name="connsiteX135" fmla="*/ 5680401 w 6193019"/>
              <a:gd name="connsiteY135" fmla="*/ 2479963 h 6137563"/>
              <a:gd name="connsiteX136" fmla="*/ 5708110 w 6193019"/>
              <a:gd name="connsiteY136" fmla="*/ 2396836 h 6137563"/>
              <a:gd name="connsiteX137" fmla="*/ 5735819 w 6193019"/>
              <a:gd name="connsiteY137" fmla="*/ 2355272 h 6137563"/>
              <a:gd name="connsiteX138" fmla="*/ 5777383 w 6193019"/>
              <a:gd name="connsiteY138" fmla="*/ 2272145 h 6137563"/>
              <a:gd name="connsiteX139" fmla="*/ 5791237 w 6193019"/>
              <a:gd name="connsiteY139" fmla="*/ 2230581 h 6137563"/>
              <a:gd name="connsiteX140" fmla="*/ 5846655 w 6193019"/>
              <a:gd name="connsiteY140" fmla="*/ 2147454 h 6137563"/>
              <a:gd name="connsiteX141" fmla="*/ 5957492 w 6193019"/>
              <a:gd name="connsiteY141" fmla="*/ 2036618 h 6137563"/>
              <a:gd name="connsiteX142" fmla="*/ 6026765 w 6193019"/>
              <a:gd name="connsiteY142" fmla="*/ 1967345 h 6137563"/>
              <a:gd name="connsiteX143" fmla="*/ 6068328 w 6193019"/>
              <a:gd name="connsiteY143" fmla="*/ 1925781 h 6137563"/>
              <a:gd name="connsiteX144" fmla="*/ 6109892 w 6193019"/>
              <a:gd name="connsiteY144" fmla="*/ 1898072 h 6137563"/>
              <a:gd name="connsiteX145" fmla="*/ 6151455 w 6193019"/>
              <a:gd name="connsiteY145" fmla="*/ 1773381 h 6137563"/>
              <a:gd name="connsiteX146" fmla="*/ 6165310 w 6193019"/>
              <a:gd name="connsiteY146" fmla="*/ 1731818 h 6137563"/>
              <a:gd name="connsiteX147" fmla="*/ 6193019 w 6193019"/>
              <a:gd name="connsiteY147" fmla="*/ 1634836 h 6137563"/>
              <a:gd name="connsiteX148" fmla="*/ 6165310 w 6193019"/>
              <a:gd name="connsiteY148" fmla="*/ 1579418 h 6137563"/>
              <a:gd name="connsiteX149" fmla="*/ 5749674 w 6193019"/>
              <a:gd name="connsiteY149" fmla="*/ 1510145 h 6137563"/>
              <a:gd name="connsiteX150" fmla="*/ 5611128 w 6193019"/>
              <a:gd name="connsiteY150" fmla="*/ 1551709 h 6137563"/>
              <a:gd name="connsiteX151" fmla="*/ 5486437 w 6193019"/>
              <a:gd name="connsiteY151" fmla="*/ 1565563 h 6137563"/>
              <a:gd name="connsiteX152" fmla="*/ 5403310 w 6193019"/>
              <a:gd name="connsiteY152" fmla="*/ 1607127 h 6137563"/>
              <a:gd name="connsiteX153" fmla="*/ 5375601 w 6193019"/>
              <a:gd name="connsiteY153" fmla="*/ 1648691 h 6137563"/>
              <a:gd name="connsiteX154" fmla="*/ 5334037 w 6193019"/>
              <a:gd name="connsiteY154" fmla="*/ 1690254 h 6137563"/>
              <a:gd name="connsiteX155" fmla="*/ 5292474 w 6193019"/>
              <a:gd name="connsiteY155" fmla="*/ 1773381 h 6137563"/>
              <a:gd name="connsiteX156" fmla="*/ 5264765 w 6193019"/>
              <a:gd name="connsiteY156" fmla="*/ 1801091 h 6137563"/>
              <a:gd name="connsiteX157" fmla="*/ 5181637 w 6193019"/>
              <a:gd name="connsiteY157" fmla="*/ 1828800 h 6137563"/>
              <a:gd name="connsiteX158" fmla="*/ 5140074 w 6193019"/>
              <a:gd name="connsiteY158" fmla="*/ 1842654 h 6137563"/>
              <a:gd name="connsiteX159" fmla="*/ 4918401 w 6193019"/>
              <a:gd name="connsiteY159" fmla="*/ 1828800 h 6137563"/>
              <a:gd name="connsiteX160" fmla="*/ 4849128 w 6193019"/>
              <a:gd name="connsiteY160" fmla="*/ 1745672 h 6137563"/>
              <a:gd name="connsiteX161" fmla="*/ 4766001 w 6193019"/>
              <a:gd name="connsiteY161" fmla="*/ 1704109 h 6137563"/>
              <a:gd name="connsiteX162" fmla="*/ 4669019 w 6193019"/>
              <a:gd name="connsiteY162" fmla="*/ 1717963 h 6137563"/>
              <a:gd name="connsiteX163" fmla="*/ 4585892 w 6193019"/>
              <a:gd name="connsiteY163" fmla="*/ 1745672 h 6137563"/>
              <a:gd name="connsiteX164" fmla="*/ 4544328 w 6193019"/>
              <a:gd name="connsiteY164" fmla="*/ 1759527 h 6137563"/>
              <a:gd name="connsiteX165" fmla="*/ 4378074 w 6193019"/>
              <a:gd name="connsiteY165" fmla="*/ 1787236 h 6137563"/>
              <a:gd name="connsiteX166" fmla="*/ 4336510 w 6193019"/>
              <a:gd name="connsiteY166" fmla="*/ 1801091 h 6137563"/>
              <a:gd name="connsiteX167" fmla="*/ 4294946 w 6193019"/>
              <a:gd name="connsiteY167" fmla="*/ 1828800 h 6137563"/>
              <a:gd name="connsiteX168" fmla="*/ 4239528 w 6193019"/>
              <a:gd name="connsiteY168" fmla="*/ 1911927 h 6137563"/>
              <a:gd name="connsiteX169" fmla="*/ 4184110 w 6193019"/>
              <a:gd name="connsiteY169" fmla="*/ 2078181 h 6137563"/>
              <a:gd name="connsiteX170" fmla="*/ 4170255 w 6193019"/>
              <a:gd name="connsiteY170" fmla="*/ 2119745 h 6137563"/>
              <a:gd name="connsiteX171" fmla="*/ 4128692 w 6193019"/>
              <a:gd name="connsiteY171" fmla="*/ 2147454 h 6137563"/>
              <a:gd name="connsiteX172" fmla="*/ 3962437 w 6193019"/>
              <a:gd name="connsiteY172" fmla="*/ 2119745 h 6137563"/>
              <a:gd name="connsiteX173" fmla="*/ 3823892 w 6193019"/>
              <a:gd name="connsiteY173" fmla="*/ 2092036 h 6137563"/>
              <a:gd name="connsiteX174" fmla="*/ 3768474 w 6193019"/>
              <a:gd name="connsiteY174" fmla="*/ 2036618 h 6137563"/>
              <a:gd name="connsiteX175" fmla="*/ 3560655 w 6193019"/>
              <a:gd name="connsiteY175" fmla="*/ 1995054 h 6137563"/>
              <a:gd name="connsiteX176" fmla="*/ 3463674 w 6193019"/>
              <a:gd name="connsiteY176" fmla="*/ 1953491 h 6137563"/>
              <a:gd name="connsiteX177" fmla="*/ 3338983 w 6193019"/>
              <a:gd name="connsiteY177" fmla="*/ 1911927 h 6137563"/>
              <a:gd name="connsiteX178" fmla="*/ 3311274 w 6193019"/>
              <a:gd name="connsiteY178" fmla="*/ 1870363 h 6137563"/>
              <a:gd name="connsiteX179" fmla="*/ 3242001 w 6193019"/>
              <a:gd name="connsiteY179" fmla="*/ 1884218 h 6137563"/>
              <a:gd name="connsiteX180" fmla="*/ 2978765 w 6193019"/>
              <a:gd name="connsiteY180" fmla="*/ 1856509 h 6137563"/>
              <a:gd name="connsiteX181" fmla="*/ 2937201 w 6193019"/>
              <a:gd name="connsiteY181" fmla="*/ 1842654 h 6137563"/>
              <a:gd name="connsiteX182" fmla="*/ 2854074 w 6193019"/>
              <a:gd name="connsiteY182" fmla="*/ 1787236 h 6137563"/>
              <a:gd name="connsiteX183" fmla="*/ 2757092 w 6193019"/>
              <a:gd name="connsiteY183" fmla="*/ 1745672 h 6137563"/>
              <a:gd name="connsiteX184" fmla="*/ 2715528 w 6193019"/>
              <a:gd name="connsiteY184" fmla="*/ 1731818 h 6137563"/>
              <a:gd name="connsiteX185" fmla="*/ 2660110 w 6193019"/>
              <a:gd name="connsiteY185" fmla="*/ 1704109 h 6137563"/>
              <a:gd name="connsiteX186" fmla="*/ 2604692 w 6193019"/>
              <a:gd name="connsiteY186" fmla="*/ 1690254 h 6137563"/>
              <a:gd name="connsiteX187" fmla="*/ 2535419 w 6193019"/>
              <a:gd name="connsiteY187" fmla="*/ 1565563 h 6137563"/>
              <a:gd name="connsiteX188" fmla="*/ 2507710 w 6193019"/>
              <a:gd name="connsiteY188" fmla="*/ 1510145 h 6137563"/>
              <a:gd name="connsiteX189" fmla="*/ 2521565 w 6193019"/>
              <a:gd name="connsiteY189" fmla="*/ 1440872 h 6137563"/>
              <a:gd name="connsiteX190" fmla="*/ 2563128 w 6193019"/>
              <a:gd name="connsiteY190" fmla="*/ 1413163 h 6137563"/>
              <a:gd name="connsiteX191" fmla="*/ 2590837 w 6193019"/>
              <a:gd name="connsiteY191" fmla="*/ 1371600 h 6137563"/>
              <a:gd name="connsiteX192" fmla="*/ 2563128 w 6193019"/>
              <a:gd name="connsiteY192" fmla="*/ 1122218 h 6137563"/>
              <a:gd name="connsiteX193" fmla="*/ 2521565 w 6193019"/>
              <a:gd name="connsiteY193" fmla="*/ 1094509 h 6137563"/>
              <a:gd name="connsiteX194" fmla="*/ 2480001 w 6193019"/>
              <a:gd name="connsiteY194" fmla="*/ 1025236 h 6137563"/>
              <a:gd name="connsiteX195" fmla="*/ 2466146 w 6193019"/>
              <a:gd name="connsiteY195" fmla="*/ 969818 h 6137563"/>
              <a:gd name="connsiteX196" fmla="*/ 2424583 w 6193019"/>
              <a:gd name="connsiteY196" fmla="*/ 914400 h 6137563"/>
              <a:gd name="connsiteX197" fmla="*/ 2355310 w 6193019"/>
              <a:gd name="connsiteY197" fmla="*/ 845127 h 6137563"/>
              <a:gd name="connsiteX198" fmla="*/ 2299892 w 6193019"/>
              <a:gd name="connsiteY198" fmla="*/ 706581 h 6137563"/>
              <a:gd name="connsiteX199" fmla="*/ 2272183 w 6193019"/>
              <a:gd name="connsiteY199" fmla="*/ 623454 h 6137563"/>
              <a:gd name="connsiteX200" fmla="*/ 2258328 w 6193019"/>
              <a:gd name="connsiteY200" fmla="*/ 581891 h 6137563"/>
              <a:gd name="connsiteX201" fmla="*/ 2272183 w 6193019"/>
              <a:gd name="connsiteY201" fmla="*/ 457200 h 6137563"/>
              <a:gd name="connsiteX202" fmla="*/ 2286037 w 6193019"/>
              <a:gd name="connsiteY202" fmla="*/ 387927 h 6137563"/>
              <a:gd name="connsiteX203" fmla="*/ 2272183 w 6193019"/>
              <a:gd name="connsiteY203" fmla="*/ 41563 h 6137563"/>
              <a:gd name="connsiteX204" fmla="*/ 2230619 w 6193019"/>
              <a:gd name="connsiteY204" fmla="*/ 0 h 6137563"/>
              <a:gd name="connsiteX205" fmla="*/ 1939674 w 6193019"/>
              <a:gd name="connsiteY205" fmla="*/ 13854 h 6137563"/>
              <a:gd name="connsiteX206" fmla="*/ 1898110 w 6193019"/>
              <a:gd name="connsiteY206" fmla="*/ 27709 h 6137563"/>
              <a:gd name="connsiteX207" fmla="*/ 1856546 w 6193019"/>
              <a:gd name="connsiteY207" fmla="*/ 69272 h 6137563"/>
              <a:gd name="connsiteX208" fmla="*/ 1814983 w 6193019"/>
              <a:gd name="connsiteY208" fmla="*/ 96981 h 6137563"/>
              <a:gd name="connsiteX209" fmla="*/ 1745710 w 6193019"/>
              <a:gd name="connsiteY209" fmla="*/ 166254 h 6137563"/>
              <a:gd name="connsiteX210" fmla="*/ 1662583 w 6193019"/>
              <a:gd name="connsiteY210" fmla="*/ 193963 h 6137563"/>
              <a:gd name="connsiteX211" fmla="*/ 1136110 w 6193019"/>
              <a:gd name="connsiteY211" fmla="*/ 235527 h 6137563"/>
              <a:gd name="connsiteX212" fmla="*/ 1108401 w 6193019"/>
              <a:gd name="connsiteY212" fmla="*/ 277091 h 6137563"/>
              <a:gd name="connsiteX213" fmla="*/ 1191528 w 6193019"/>
              <a:gd name="connsiteY213" fmla="*/ 554181 h 6137563"/>
              <a:gd name="connsiteX214" fmla="*/ 1219237 w 6193019"/>
              <a:gd name="connsiteY214" fmla="*/ 581891 h 6137563"/>
              <a:gd name="connsiteX215" fmla="*/ 1302365 w 6193019"/>
              <a:gd name="connsiteY215" fmla="*/ 665018 h 6137563"/>
              <a:gd name="connsiteX216" fmla="*/ 1343928 w 6193019"/>
              <a:gd name="connsiteY216" fmla="*/ 706581 h 6137563"/>
              <a:gd name="connsiteX217" fmla="*/ 1371637 w 6193019"/>
              <a:gd name="connsiteY217" fmla="*/ 762000 h 6137563"/>
              <a:gd name="connsiteX218" fmla="*/ 1343928 w 6193019"/>
              <a:gd name="connsiteY218" fmla="*/ 1011381 h 6137563"/>
              <a:gd name="connsiteX219" fmla="*/ 1330074 w 6193019"/>
              <a:gd name="connsiteY219" fmla="*/ 1052945 h 6137563"/>
              <a:gd name="connsiteX220" fmla="*/ 1274655 w 6193019"/>
              <a:gd name="connsiteY220" fmla="*/ 1122218 h 6137563"/>
              <a:gd name="connsiteX221" fmla="*/ 1274655 w 6193019"/>
              <a:gd name="connsiteY221" fmla="*/ 1385454 h 6137563"/>
              <a:gd name="connsiteX222" fmla="*/ 1288510 w 6193019"/>
              <a:gd name="connsiteY222" fmla="*/ 1510145 h 6137563"/>
              <a:gd name="connsiteX223" fmla="*/ 1274655 w 6193019"/>
              <a:gd name="connsiteY223" fmla="*/ 1593272 h 6137563"/>
              <a:gd name="connsiteX224" fmla="*/ 1219237 w 6193019"/>
              <a:gd name="connsiteY224" fmla="*/ 1537854 h 6137563"/>
              <a:gd name="connsiteX225" fmla="*/ 942146 w 6193019"/>
              <a:gd name="connsiteY225" fmla="*/ 1551709 h 6137563"/>
              <a:gd name="connsiteX226" fmla="*/ 900583 w 6193019"/>
              <a:gd name="connsiteY226" fmla="*/ 1565563 h 6137563"/>
              <a:gd name="connsiteX227" fmla="*/ 817455 w 6193019"/>
              <a:gd name="connsiteY227" fmla="*/ 1620981 h 6137563"/>
              <a:gd name="connsiteX228" fmla="*/ 706619 w 6193019"/>
              <a:gd name="connsiteY228" fmla="*/ 1717963 h 6137563"/>
              <a:gd name="connsiteX229" fmla="*/ 581928 w 6193019"/>
              <a:gd name="connsiteY229" fmla="*/ 1731818 h 6137563"/>
              <a:gd name="connsiteX230" fmla="*/ 540365 w 6193019"/>
              <a:gd name="connsiteY230" fmla="*/ 1745672 h 6137563"/>
              <a:gd name="connsiteX231" fmla="*/ 249419 w 6193019"/>
              <a:gd name="connsiteY231" fmla="*/ 1759527 h 6137563"/>
              <a:gd name="connsiteX232" fmla="*/ 221710 w 6193019"/>
              <a:gd name="connsiteY232" fmla="*/ 1801091 h 6137563"/>
              <a:gd name="connsiteX233" fmla="*/ 235565 w 6193019"/>
              <a:gd name="connsiteY233" fmla="*/ 2050472 h 6137563"/>
              <a:gd name="connsiteX234" fmla="*/ 249419 w 6193019"/>
              <a:gd name="connsiteY234" fmla="*/ 2092036 h 6137563"/>
              <a:gd name="connsiteX235" fmla="*/ 346401 w 6193019"/>
              <a:gd name="connsiteY235" fmla="*/ 2216727 h 6137563"/>
              <a:gd name="connsiteX236" fmla="*/ 415674 w 6193019"/>
              <a:gd name="connsiteY236" fmla="*/ 2327563 h 6137563"/>
              <a:gd name="connsiteX237" fmla="*/ 457237 w 6193019"/>
              <a:gd name="connsiteY237" fmla="*/ 2382981 h 6137563"/>
              <a:gd name="connsiteX238" fmla="*/ 498801 w 6193019"/>
              <a:gd name="connsiteY238" fmla="*/ 2604654 h 6137563"/>
              <a:gd name="connsiteX239" fmla="*/ 512655 w 6193019"/>
              <a:gd name="connsiteY239" fmla="*/ 2687781 h 6137563"/>
              <a:gd name="connsiteX240" fmla="*/ 457237 w 6193019"/>
              <a:gd name="connsiteY240" fmla="*/ 2673927 h 6137563"/>
              <a:gd name="connsiteX241" fmla="*/ 429528 w 6193019"/>
              <a:gd name="connsiteY241" fmla="*/ 2632363 h 6137563"/>
              <a:gd name="connsiteX242" fmla="*/ 387965 w 6193019"/>
              <a:gd name="connsiteY242" fmla="*/ 2535381 h 6137563"/>
              <a:gd name="connsiteX243" fmla="*/ 346401 w 6193019"/>
              <a:gd name="connsiteY243" fmla="*/ 2507672 h 6137563"/>
              <a:gd name="connsiteX244" fmla="*/ 332546 w 6193019"/>
              <a:gd name="connsiteY244" fmla="*/ 2466109 h 6137563"/>
              <a:gd name="connsiteX245" fmla="*/ 277128 w 6193019"/>
              <a:gd name="connsiteY245" fmla="*/ 2549236 h 6137563"/>
              <a:gd name="connsiteX246" fmla="*/ 235565 w 6193019"/>
              <a:gd name="connsiteY246" fmla="*/ 2576945 h 6137563"/>
              <a:gd name="connsiteX247" fmla="*/ 207855 w 6193019"/>
              <a:gd name="connsiteY247" fmla="*/ 2604654 h 6137563"/>
              <a:gd name="connsiteX248" fmla="*/ 124728 w 6193019"/>
              <a:gd name="connsiteY248" fmla="*/ 2632363 h 6137563"/>
              <a:gd name="connsiteX249" fmla="*/ 55455 w 6193019"/>
              <a:gd name="connsiteY249" fmla="*/ 2701636 h 6137563"/>
              <a:gd name="connsiteX250" fmla="*/ 13892 w 6193019"/>
              <a:gd name="connsiteY250" fmla="*/ 2743200 h 6137563"/>
              <a:gd name="connsiteX251" fmla="*/ 37 w 6193019"/>
              <a:gd name="connsiteY251" fmla="*/ 2798618 h 6137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6193019" h="6137563">
                <a:moveTo>
                  <a:pt x="13892" y="2715491"/>
                </a:moveTo>
                <a:cubicBezTo>
                  <a:pt x="18510" y="2752436"/>
                  <a:pt x="18716" y="2790206"/>
                  <a:pt x="27746" y="2826327"/>
                </a:cubicBezTo>
                <a:cubicBezTo>
                  <a:pt x="35189" y="2856100"/>
                  <a:pt x="86955" y="2928877"/>
                  <a:pt x="97019" y="2951018"/>
                </a:cubicBezTo>
                <a:cubicBezTo>
                  <a:pt x="109105" y="2977608"/>
                  <a:pt x="113880" y="3007026"/>
                  <a:pt x="124728" y="3034145"/>
                </a:cubicBezTo>
                <a:cubicBezTo>
                  <a:pt x="132398" y="3053321"/>
                  <a:pt x="144301" y="3070580"/>
                  <a:pt x="152437" y="3089563"/>
                </a:cubicBezTo>
                <a:cubicBezTo>
                  <a:pt x="186854" y="3169868"/>
                  <a:pt x="140751" y="3092815"/>
                  <a:pt x="194001" y="3172691"/>
                </a:cubicBezTo>
                <a:cubicBezTo>
                  <a:pt x="222835" y="3288031"/>
                  <a:pt x="187724" y="3173992"/>
                  <a:pt x="235565" y="3269672"/>
                </a:cubicBezTo>
                <a:cubicBezTo>
                  <a:pt x="242096" y="3282734"/>
                  <a:pt x="242173" y="3298556"/>
                  <a:pt x="249419" y="3311236"/>
                </a:cubicBezTo>
                <a:cubicBezTo>
                  <a:pt x="260875" y="3331285"/>
                  <a:pt x="277562" y="3347864"/>
                  <a:pt x="290983" y="3366654"/>
                </a:cubicBezTo>
                <a:cubicBezTo>
                  <a:pt x="300661" y="3380204"/>
                  <a:pt x="306918" y="3396444"/>
                  <a:pt x="318692" y="3408218"/>
                </a:cubicBezTo>
                <a:cubicBezTo>
                  <a:pt x="351975" y="3441501"/>
                  <a:pt x="362378" y="3432878"/>
                  <a:pt x="401819" y="3449781"/>
                </a:cubicBezTo>
                <a:cubicBezTo>
                  <a:pt x="451031" y="3470872"/>
                  <a:pt x="457063" y="3477375"/>
                  <a:pt x="498801" y="3505200"/>
                </a:cubicBezTo>
                <a:cubicBezTo>
                  <a:pt x="517274" y="3500582"/>
                  <a:pt x="537188" y="3499861"/>
                  <a:pt x="554219" y="3491345"/>
                </a:cubicBezTo>
                <a:cubicBezTo>
                  <a:pt x="682527" y="3427191"/>
                  <a:pt x="596807" y="3458221"/>
                  <a:pt x="678910" y="3394363"/>
                </a:cubicBezTo>
                <a:cubicBezTo>
                  <a:pt x="705197" y="3373917"/>
                  <a:pt x="734328" y="3357418"/>
                  <a:pt x="762037" y="3338945"/>
                </a:cubicBezTo>
                <a:lnTo>
                  <a:pt x="803601" y="3311236"/>
                </a:lnTo>
                <a:lnTo>
                  <a:pt x="859019" y="3228109"/>
                </a:lnTo>
                <a:lnTo>
                  <a:pt x="886728" y="3186545"/>
                </a:lnTo>
                <a:cubicBezTo>
                  <a:pt x="900583" y="3200400"/>
                  <a:pt x="918571" y="3211097"/>
                  <a:pt x="928292" y="3228109"/>
                </a:cubicBezTo>
                <a:cubicBezTo>
                  <a:pt x="937739" y="3244641"/>
                  <a:pt x="936675" y="3265289"/>
                  <a:pt x="942146" y="3283527"/>
                </a:cubicBezTo>
                <a:cubicBezTo>
                  <a:pt x="950539" y="3311503"/>
                  <a:pt x="960619" y="3338945"/>
                  <a:pt x="969855" y="3366654"/>
                </a:cubicBezTo>
                <a:cubicBezTo>
                  <a:pt x="974473" y="3380509"/>
                  <a:pt x="975609" y="3396067"/>
                  <a:pt x="983710" y="3408218"/>
                </a:cubicBezTo>
                <a:cubicBezTo>
                  <a:pt x="992946" y="3422072"/>
                  <a:pt x="1003972" y="3434888"/>
                  <a:pt x="1011419" y="3449781"/>
                </a:cubicBezTo>
                <a:cubicBezTo>
                  <a:pt x="1068782" y="3564506"/>
                  <a:pt x="973570" y="3413788"/>
                  <a:pt x="1052983" y="3532909"/>
                </a:cubicBezTo>
                <a:cubicBezTo>
                  <a:pt x="1064981" y="3628894"/>
                  <a:pt x="1062556" y="3631406"/>
                  <a:pt x="1080692" y="3713018"/>
                </a:cubicBezTo>
                <a:cubicBezTo>
                  <a:pt x="1084823" y="3731606"/>
                  <a:pt x="1089315" y="3750127"/>
                  <a:pt x="1094546" y="3768436"/>
                </a:cubicBezTo>
                <a:cubicBezTo>
                  <a:pt x="1098558" y="3782478"/>
                  <a:pt x="1104859" y="3795832"/>
                  <a:pt x="1108401" y="3810000"/>
                </a:cubicBezTo>
                <a:cubicBezTo>
                  <a:pt x="1110589" y="3818750"/>
                  <a:pt x="1128997" y="3920465"/>
                  <a:pt x="1136110" y="3934691"/>
                </a:cubicBezTo>
                <a:cubicBezTo>
                  <a:pt x="1146437" y="3955344"/>
                  <a:pt x="1165436" y="3970528"/>
                  <a:pt x="1177674" y="3990109"/>
                </a:cubicBezTo>
                <a:cubicBezTo>
                  <a:pt x="1188620" y="4007623"/>
                  <a:pt x="1195353" y="4027473"/>
                  <a:pt x="1205383" y="4045527"/>
                </a:cubicBezTo>
                <a:cubicBezTo>
                  <a:pt x="1218460" y="4069067"/>
                  <a:pt x="1235803" y="4090285"/>
                  <a:pt x="1246946" y="4114800"/>
                </a:cubicBezTo>
                <a:cubicBezTo>
                  <a:pt x="1259032" y="4141390"/>
                  <a:pt x="1274655" y="4197927"/>
                  <a:pt x="1274655" y="4197927"/>
                </a:cubicBezTo>
                <a:cubicBezTo>
                  <a:pt x="1279273" y="4276436"/>
                  <a:pt x="1281054" y="4355164"/>
                  <a:pt x="1288510" y="4433454"/>
                </a:cubicBezTo>
                <a:cubicBezTo>
                  <a:pt x="1292576" y="4476149"/>
                  <a:pt x="1315957" y="4519322"/>
                  <a:pt x="1330074" y="4558145"/>
                </a:cubicBezTo>
                <a:cubicBezTo>
                  <a:pt x="1369643" y="4666961"/>
                  <a:pt x="1337822" y="4611330"/>
                  <a:pt x="1385492" y="4682836"/>
                </a:cubicBezTo>
                <a:cubicBezTo>
                  <a:pt x="1394728" y="4715163"/>
                  <a:pt x="1401132" y="4748438"/>
                  <a:pt x="1413201" y="4779818"/>
                </a:cubicBezTo>
                <a:cubicBezTo>
                  <a:pt x="1437740" y="4843620"/>
                  <a:pt x="1479868" y="4899297"/>
                  <a:pt x="1510183" y="4959927"/>
                </a:cubicBezTo>
                <a:cubicBezTo>
                  <a:pt x="1541723" y="5023008"/>
                  <a:pt x="1547174" y="5043193"/>
                  <a:pt x="1565601" y="5098472"/>
                </a:cubicBezTo>
                <a:cubicBezTo>
                  <a:pt x="1570219" y="5149272"/>
                  <a:pt x="1567985" y="5201169"/>
                  <a:pt x="1579455" y="5250872"/>
                </a:cubicBezTo>
                <a:cubicBezTo>
                  <a:pt x="1582392" y="5263600"/>
                  <a:pt x="1600684" y="5267240"/>
                  <a:pt x="1607165" y="5278581"/>
                </a:cubicBezTo>
                <a:cubicBezTo>
                  <a:pt x="1619504" y="5300174"/>
                  <a:pt x="1624452" y="5325273"/>
                  <a:pt x="1634874" y="5347854"/>
                </a:cubicBezTo>
                <a:cubicBezTo>
                  <a:pt x="1652184" y="5385359"/>
                  <a:pt x="1669040" y="5423271"/>
                  <a:pt x="1690292" y="5458691"/>
                </a:cubicBezTo>
                <a:cubicBezTo>
                  <a:pt x="1704146" y="5481782"/>
                  <a:pt x="1721248" y="5503212"/>
                  <a:pt x="1731855" y="5527963"/>
                </a:cubicBezTo>
                <a:cubicBezTo>
                  <a:pt x="1813297" y="5717994"/>
                  <a:pt x="1729963" y="5594713"/>
                  <a:pt x="1814983" y="5708072"/>
                </a:cubicBezTo>
                <a:cubicBezTo>
                  <a:pt x="1819601" y="5721927"/>
                  <a:pt x="1825295" y="5735468"/>
                  <a:pt x="1828837" y="5749636"/>
                </a:cubicBezTo>
                <a:cubicBezTo>
                  <a:pt x="1834548" y="5772481"/>
                  <a:pt x="1835925" y="5796354"/>
                  <a:pt x="1842692" y="5818909"/>
                </a:cubicBezTo>
                <a:cubicBezTo>
                  <a:pt x="1849838" y="5842730"/>
                  <a:pt x="1861669" y="5864895"/>
                  <a:pt x="1870401" y="5888181"/>
                </a:cubicBezTo>
                <a:cubicBezTo>
                  <a:pt x="1875529" y="5901855"/>
                  <a:pt x="1876741" y="5917222"/>
                  <a:pt x="1884255" y="5929745"/>
                </a:cubicBezTo>
                <a:cubicBezTo>
                  <a:pt x="1890976" y="5940946"/>
                  <a:pt x="1902728" y="5948218"/>
                  <a:pt x="1911965" y="5957454"/>
                </a:cubicBezTo>
                <a:cubicBezTo>
                  <a:pt x="1916583" y="5975927"/>
                  <a:pt x="1917304" y="5995841"/>
                  <a:pt x="1925819" y="6012872"/>
                </a:cubicBezTo>
                <a:cubicBezTo>
                  <a:pt x="1958963" y="6079161"/>
                  <a:pt x="1977187" y="6091950"/>
                  <a:pt x="2022801" y="6137563"/>
                </a:cubicBezTo>
                <a:cubicBezTo>
                  <a:pt x="2041274" y="6132945"/>
                  <a:pt x="2062376" y="6134271"/>
                  <a:pt x="2078219" y="6123709"/>
                </a:cubicBezTo>
                <a:cubicBezTo>
                  <a:pt x="2092074" y="6114473"/>
                  <a:pt x="2094154" y="6093919"/>
                  <a:pt x="2105928" y="6082145"/>
                </a:cubicBezTo>
                <a:cubicBezTo>
                  <a:pt x="2117702" y="6070371"/>
                  <a:pt x="2133637" y="6063672"/>
                  <a:pt x="2147492" y="6054436"/>
                </a:cubicBezTo>
                <a:lnTo>
                  <a:pt x="2230619" y="5929745"/>
                </a:lnTo>
                <a:cubicBezTo>
                  <a:pt x="2239855" y="5915890"/>
                  <a:pt x="2244473" y="5897417"/>
                  <a:pt x="2258328" y="5888181"/>
                </a:cubicBezTo>
                <a:lnTo>
                  <a:pt x="2299892" y="5860472"/>
                </a:lnTo>
                <a:cubicBezTo>
                  <a:pt x="2309128" y="5846618"/>
                  <a:pt x="2320155" y="5833802"/>
                  <a:pt x="2327601" y="5818909"/>
                </a:cubicBezTo>
                <a:cubicBezTo>
                  <a:pt x="2334132" y="5805847"/>
                  <a:pt x="2333941" y="5789868"/>
                  <a:pt x="2341455" y="5777345"/>
                </a:cubicBezTo>
                <a:cubicBezTo>
                  <a:pt x="2348176" y="5766144"/>
                  <a:pt x="2359928" y="5758872"/>
                  <a:pt x="2369165" y="5749636"/>
                </a:cubicBezTo>
                <a:cubicBezTo>
                  <a:pt x="2402140" y="5650712"/>
                  <a:pt x="2380673" y="5690811"/>
                  <a:pt x="2424583" y="5624945"/>
                </a:cubicBezTo>
                <a:lnTo>
                  <a:pt x="2480001" y="5458691"/>
                </a:lnTo>
                <a:lnTo>
                  <a:pt x="2493855" y="5417127"/>
                </a:lnTo>
                <a:lnTo>
                  <a:pt x="2507710" y="5375563"/>
                </a:lnTo>
                <a:cubicBezTo>
                  <a:pt x="2512328" y="5338618"/>
                  <a:pt x="2521565" y="5301960"/>
                  <a:pt x="2521565" y="5264727"/>
                </a:cubicBezTo>
                <a:cubicBezTo>
                  <a:pt x="2521565" y="5196712"/>
                  <a:pt x="2511922" y="5101466"/>
                  <a:pt x="2493855" y="5029200"/>
                </a:cubicBezTo>
                <a:cubicBezTo>
                  <a:pt x="2490313" y="5015032"/>
                  <a:pt x="2484619" y="5001491"/>
                  <a:pt x="2480001" y="4987636"/>
                </a:cubicBezTo>
                <a:cubicBezTo>
                  <a:pt x="2484296" y="4893140"/>
                  <a:pt x="2450501" y="4726907"/>
                  <a:pt x="2521565" y="4627418"/>
                </a:cubicBezTo>
                <a:cubicBezTo>
                  <a:pt x="2557283" y="4577413"/>
                  <a:pt x="2561799" y="4593890"/>
                  <a:pt x="2604692" y="4558145"/>
                </a:cubicBezTo>
                <a:cubicBezTo>
                  <a:pt x="2619744" y="4545602"/>
                  <a:pt x="2629127" y="4526096"/>
                  <a:pt x="2646255" y="4516581"/>
                </a:cubicBezTo>
                <a:cubicBezTo>
                  <a:pt x="2671788" y="4502396"/>
                  <a:pt x="2701674" y="4498108"/>
                  <a:pt x="2729383" y="4488872"/>
                </a:cubicBezTo>
                <a:lnTo>
                  <a:pt x="2854074" y="4447309"/>
                </a:lnTo>
                <a:cubicBezTo>
                  <a:pt x="2867928" y="4442691"/>
                  <a:pt x="2883486" y="4441555"/>
                  <a:pt x="2895637" y="4433454"/>
                </a:cubicBezTo>
                <a:cubicBezTo>
                  <a:pt x="2923346" y="4414981"/>
                  <a:pt x="2955217" y="4401584"/>
                  <a:pt x="2978765" y="4378036"/>
                </a:cubicBezTo>
                <a:cubicBezTo>
                  <a:pt x="3006474" y="4350327"/>
                  <a:pt x="3029287" y="4316646"/>
                  <a:pt x="3061892" y="4294909"/>
                </a:cubicBezTo>
                <a:cubicBezTo>
                  <a:pt x="3092750" y="4274337"/>
                  <a:pt x="3108605" y="4267691"/>
                  <a:pt x="3131165" y="4239491"/>
                </a:cubicBezTo>
                <a:cubicBezTo>
                  <a:pt x="3174759" y="4185000"/>
                  <a:pt x="3141197" y="4205730"/>
                  <a:pt x="3200437" y="4156363"/>
                </a:cubicBezTo>
                <a:cubicBezTo>
                  <a:pt x="3213229" y="4145703"/>
                  <a:pt x="3229470" y="4139619"/>
                  <a:pt x="3242001" y="4128654"/>
                </a:cubicBezTo>
                <a:cubicBezTo>
                  <a:pt x="3371680" y="4015185"/>
                  <a:pt x="3259306" y="4094027"/>
                  <a:pt x="3352837" y="4031672"/>
                </a:cubicBezTo>
                <a:cubicBezTo>
                  <a:pt x="3362073" y="4017818"/>
                  <a:pt x="3369484" y="4002554"/>
                  <a:pt x="3380546" y="3990109"/>
                </a:cubicBezTo>
                <a:cubicBezTo>
                  <a:pt x="3449566" y="3912462"/>
                  <a:pt x="3442066" y="3921386"/>
                  <a:pt x="3505237" y="3879272"/>
                </a:cubicBezTo>
                <a:cubicBezTo>
                  <a:pt x="3584646" y="3760160"/>
                  <a:pt x="3478910" y="3900334"/>
                  <a:pt x="3574510" y="3823854"/>
                </a:cubicBezTo>
                <a:cubicBezTo>
                  <a:pt x="3587512" y="3813452"/>
                  <a:pt x="3589688" y="3793256"/>
                  <a:pt x="3602219" y="3782291"/>
                </a:cubicBezTo>
                <a:cubicBezTo>
                  <a:pt x="3627281" y="3760361"/>
                  <a:pt x="3657637" y="3745345"/>
                  <a:pt x="3685346" y="3726872"/>
                </a:cubicBezTo>
                <a:cubicBezTo>
                  <a:pt x="3739059" y="3691063"/>
                  <a:pt x="3711115" y="3704428"/>
                  <a:pt x="3768474" y="3685309"/>
                </a:cubicBezTo>
                <a:cubicBezTo>
                  <a:pt x="3782328" y="3676073"/>
                  <a:pt x="3795144" y="3665047"/>
                  <a:pt x="3810037" y="3657600"/>
                </a:cubicBezTo>
                <a:cubicBezTo>
                  <a:pt x="3823099" y="3651069"/>
                  <a:pt x="3841274" y="3654072"/>
                  <a:pt x="3851601" y="3643745"/>
                </a:cubicBezTo>
                <a:cubicBezTo>
                  <a:pt x="3875149" y="3620197"/>
                  <a:pt x="3883471" y="3584166"/>
                  <a:pt x="3907019" y="3560618"/>
                </a:cubicBezTo>
                <a:cubicBezTo>
                  <a:pt x="3920874" y="3546763"/>
                  <a:pt x="3936040" y="3534106"/>
                  <a:pt x="3948583" y="3519054"/>
                </a:cubicBezTo>
                <a:cubicBezTo>
                  <a:pt x="4035980" y="3414178"/>
                  <a:pt x="3923378" y="3530407"/>
                  <a:pt x="4004001" y="3449781"/>
                </a:cubicBezTo>
                <a:cubicBezTo>
                  <a:pt x="4028181" y="3377238"/>
                  <a:pt x="4007529" y="3418544"/>
                  <a:pt x="4087128" y="3338945"/>
                </a:cubicBezTo>
                <a:lnTo>
                  <a:pt x="4128692" y="3297381"/>
                </a:lnTo>
                <a:cubicBezTo>
                  <a:pt x="4153039" y="3224339"/>
                  <a:pt x="4126455" y="3283440"/>
                  <a:pt x="4184110" y="3214254"/>
                </a:cubicBezTo>
                <a:cubicBezTo>
                  <a:pt x="4190897" y="3206110"/>
                  <a:pt x="4222142" y="3149723"/>
                  <a:pt x="4239528" y="3144981"/>
                </a:cubicBezTo>
                <a:cubicBezTo>
                  <a:pt x="4279874" y="3133977"/>
                  <a:pt x="4322655" y="3135745"/>
                  <a:pt x="4364219" y="3131127"/>
                </a:cubicBezTo>
                <a:cubicBezTo>
                  <a:pt x="4391928" y="3112654"/>
                  <a:pt x="4436815" y="3107302"/>
                  <a:pt x="4447346" y="3075709"/>
                </a:cubicBezTo>
                <a:lnTo>
                  <a:pt x="4475055" y="2992581"/>
                </a:lnTo>
                <a:cubicBezTo>
                  <a:pt x="4461201" y="2960254"/>
                  <a:pt x="4446554" y="2928255"/>
                  <a:pt x="4433492" y="2895600"/>
                </a:cubicBezTo>
                <a:cubicBezTo>
                  <a:pt x="4414864" y="2849030"/>
                  <a:pt x="4421551" y="2851178"/>
                  <a:pt x="4405783" y="2798618"/>
                </a:cubicBezTo>
                <a:cubicBezTo>
                  <a:pt x="4397390" y="2770642"/>
                  <a:pt x="4382876" y="2744301"/>
                  <a:pt x="4378074" y="2715491"/>
                </a:cubicBezTo>
                <a:cubicBezTo>
                  <a:pt x="4373456" y="2687782"/>
                  <a:pt x="4373102" y="2659013"/>
                  <a:pt x="4364219" y="2632363"/>
                </a:cubicBezTo>
                <a:cubicBezTo>
                  <a:pt x="4358953" y="2616567"/>
                  <a:pt x="4343273" y="2606016"/>
                  <a:pt x="4336510" y="2590800"/>
                </a:cubicBezTo>
                <a:cubicBezTo>
                  <a:pt x="4324647" y="2564109"/>
                  <a:pt x="4318038" y="2535381"/>
                  <a:pt x="4308801" y="2507672"/>
                </a:cubicBezTo>
                <a:lnTo>
                  <a:pt x="4294946" y="2466109"/>
                </a:lnTo>
                <a:cubicBezTo>
                  <a:pt x="4299564" y="2382982"/>
                  <a:pt x="4300908" y="2299608"/>
                  <a:pt x="4308801" y="2216727"/>
                </a:cubicBezTo>
                <a:cubicBezTo>
                  <a:pt x="4310186" y="2202189"/>
                  <a:pt x="4310771" y="2183651"/>
                  <a:pt x="4322655" y="2175163"/>
                </a:cubicBezTo>
                <a:cubicBezTo>
                  <a:pt x="4346423" y="2158186"/>
                  <a:pt x="4405783" y="2147454"/>
                  <a:pt x="4405783" y="2147454"/>
                </a:cubicBezTo>
                <a:cubicBezTo>
                  <a:pt x="4433492" y="2156690"/>
                  <a:pt x="4464982" y="2158413"/>
                  <a:pt x="4488910" y="2175163"/>
                </a:cubicBezTo>
                <a:cubicBezTo>
                  <a:pt x="4513135" y="2192121"/>
                  <a:pt x="4526586" y="2220779"/>
                  <a:pt x="4544328" y="2244436"/>
                </a:cubicBezTo>
                <a:cubicBezTo>
                  <a:pt x="4554319" y="2257757"/>
                  <a:pt x="4557580" y="2277739"/>
                  <a:pt x="4572037" y="2286000"/>
                </a:cubicBezTo>
                <a:cubicBezTo>
                  <a:pt x="4592483" y="2297683"/>
                  <a:pt x="4618219" y="2295236"/>
                  <a:pt x="4641310" y="2299854"/>
                </a:cubicBezTo>
                <a:cubicBezTo>
                  <a:pt x="4659783" y="2318327"/>
                  <a:pt x="4676893" y="2338271"/>
                  <a:pt x="4696728" y="2355272"/>
                </a:cubicBezTo>
                <a:cubicBezTo>
                  <a:pt x="4709371" y="2366108"/>
                  <a:pt x="4727456" y="2370338"/>
                  <a:pt x="4738292" y="2382981"/>
                </a:cubicBezTo>
                <a:cubicBezTo>
                  <a:pt x="4755817" y="2403427"/>
                  <a:pt x="4764203" y="2430342"/>
                  <a:pt x="4779855" y="2452254"/>
                </a:cubicBezTo>
                <a:cubicBezTo>
                  <a:pt x="4787447" y="2462883"/>
                  <a:pt x="4798328" y="2470727"/>
                  <a:pt x="4807565" y="2479963"/>
                </a:cubicBezTo>
                <a:cubicBezTo>
                  <a:pt x="4919501" y="2461308"/>
                  <a:pt x="4864044" y="2474992"/>
                  <a:pt x="4973819" y="2438400"/>
                </a:cubicBezTo>
                <a:lnTo>
                  <a:pt x="5015383" y="2424545"/>
                </a:lnTo>
                <a:cubicBezTo>
                  <a:pt x="5070801" y="2433781"/>
                  <a:pt x="5128338" y="2434487"/>
                  <a:pt x="5181637" y="2452254"/>
                </a:cubicBezTo>
                <a:cubicBezTo>
                  <a:pt x="5200225" y="2458450"/>
                  <a:pt x="5208149" y="2481275"/>
                  <a:pt x="5223201" y="2493818"/>
                </a:cubicBezTo>
                <a:cubicBezTo>
                  <a:pt x="5235993" y="2504478"/>
                  <a:pt x="5250910" y="2512291"/>
                  <a:pt x="5264765" y="2521527"/>
                </a:cubicBezTo>
                <a:cubicBezTo>
                  <a:pt x="5260147" y="2535382"/>
                  <a:pt x="5259876" y="2551563"/>
                  <a:pt x="5250910" y="2563091"/>
                </a:cubicBezTo>
                <a:cubicBezTo>
                  <a:pt x="5199809" y="2628793"/>
                  <a:pt x="5181777" y="2636889"/>
                  <a:pt x="5126219" y="2673927"/>
                </a:cubicBezTo>
                <a:cubicBezTo>
                  <a:pt x="5116983" y="2687782"/>
                  <a:pt x="5100349" y="2698942"/>
                  <a:pt x="5098510" y="2715491"/>
                </a:cubicBezTo>
                <a:cubicBezTo>
                  <a:pt x="5095408" y="2743410"/>
                  <a:pt x="5100956" y="2772948"/>
                  <a:pt x="5112365" y="2798618"/>
                </a:cubicBezTo>
                <a:cubicBezTo>
                  <a:pt x="5123594" y="2823882"/>
                  <a:pt x="5173412" y="2853171"/>
                  <a:pt x="5195492" y="2867891"/>
                </a:cubicBezTo>
                <a:cubicBezTo>
                  <a:pt x="5200110" y="2886364"/>
                  <a:pt x="5204115" y="2905000"/>
                  <a:pt x="5209346" y="2923309"/>
                </a:cubicBezTo>
                <a:cubicBezTo>
                  <a:pt x="5213358" y="2937351"/>
                  <a:pt x="5219358" y="2950783"/>
                  <a:pt x="5223201" y="2964872"/>
                </a:cubicBezTo>
                <a:cubicBezTo>
                  <a:pt x="5270078" y="3136753"/>
                  <a:pt x="5232874" y="3021605"/>
                  <a:pt x="5264765" y="3117272"/>
                </a:cubicBezTo>
                <a:cubicBezTo>
                  <a:pt x="5354818" y="3087255"/>
                  <a:pt x="5260148" y="3131126"/>
                  <a:pt x="5334037" y="3020291"/>
                </a:cubicBezTo>
                <a:cubicBezTo>
                  <a:pt x="5413450" y="2901170"/>
                  <a:pt x="5318238" y="3051888"/>
                  <a:pt x="5375601" y="2937163"/>
                </a:cubicBezTo>
                <a:cubicBezTo>
                  <a:pt x="5383048" y="2922270"/>
                  <a:pt x="5395863" y="2910493"/>
                  <a:pt x="5403310" y="2895600"/>
                </a:cubicBezTo>
                <a:cubicBezTo>
                  <a:pt x="5460673" y="2780875"/>
                  <a:pt x="5365461" y="2931593"/>
                  <a:pt x="5444874" y="2812472"/>
                </a:cubicBezTo>
                <a:cubicBezTo>
                  <a:pt x="5449492" y="2798618"/>
                  <a:pt x="5448402" y="2781235"/>
                  <a:pt x="5458728" y="2770909"/>
                </a:cubicBezTo>
                <a:cubicBezTo>
                  <a:pt x="5516042" y="2713595"/>
                  <a:pt x="5532695" y="2736941"/>
                  <a:pt x="5569565" y="2687781"/>
                </a:cubicBezTo>
                <a:cubicBezTo>
                  <a:pt x="5589546" y="2661139"/>
                  <a:pt x="5624983" y="2604654"/>
                  <a:pt x="5624983" y="2604654"/>
                </a:cubicBezTo>
                <a:cubicBezTo>
                  <a:pt x="5657958" y="2505730"/>
                  <a:pt x="5636491" y="2545829"/>
                  <a:pt x="5680401" y="2479963"/>
                </a:cubicBezTo>
                <a:cubicBezTo>
                  <a:pt x="5689637" y="2452254"/>
                  <a:pt x="5691909" y="2421138"/>
                  <a:pt x="5708110" y="2396836"/>
                </a:cubicBezTo>
                <a:cubicBezTo>
                  <a:pt x="5717346" y="2382981"/>
                  <a:pt x="5728372" y="2370165"/>
                  <a:pt x="5735819" y="2355272"/>
                </a:cubicBezTo>
                <a:cubicBezTo>
                  <a:pt x="5793180" y="2240551"/>
                  <a:pt x="5697972" y="2391263"/>
                  <a:pt x="5777383" y="2272145"/>
                </a:cubicBezTo>
                <a:cubicBezTo>
                  <a:pt x="5782001" y="2258290"/>
                  <a:pt x="5784145" y="2243347"/>
                  <a:pt x="5791237" y="2230581"/>
                </a:cubicBezTo>
                <a:cubicBezTo>
                  <a:pt x="5807410" y="2201470"/>
                  <a:pt x="5823107" y="2171002"/>
                  <a:pt x="5846655" y="2147454"/>
                </a:cubicBezTo>
                <a:lnTo>
                  <a:pt x="5957492" y="2036618"/>
                </a:lnTo>
                <a:lnTo>
                  <a:pt x="6026765" y="1967345"/>
                </a:lnTo>
                <a:cubicBezTo>
                  <a:pt x="6040620" y="1953490"/>
                  <a:pt x="6052025" y="1936649"/>
                  <a:pt x="6068328" y="1925781"/>
                </a:cubicBezTo>
                <a:lnTo>
                  <a:pt x="6109892" y="1898072"/>
                </a:lnTo>
                <a:lnTo>
                  <a:pt x="6151455" y="1773381"/>
                </a:lnTo>
                <a:cubicBezTo>
                  <a:pt x="6156073" y="1759527"/>
                  <a:pt x="6161768" y="1745986"/>
                  <a:pt x="6165310" y="1731818"/>
                </a:cubicBezTo>
                <a:cubicBezTo>
                  <a:pt x="6182707" y="1662232"/>
                  <a:pt x="6173144" y="1694464"/>
                  <a:pt x="6193019" y="1634836"/>
                </a:cubicBezTo>
                <a:cubicBezTo>
                  <a:pt x="6183783" y="1616363"/>
                  <a:pt x="6177154" y="1596338"/>
                  <a:pt x="6165310" y="1579418"/>
                </a:cubicBezTo>
                <a:cubicBezTo>
                  <a:pt x="6044361" y="1406634"/>
                  <a:pt x="6060655" y="1497706"/>
                  <a:pt x="5749674" y="1510145"/>
                </a:cubicBezTo>
                <a:cubicBezTo>
                  <a:pt x="5717315" y="1520931"/>
                  <a:pt x="5650008" y="1545727"/>
                  <a:pt x="5611128" y="1551709"/>
                </a:cubicBezTo>
                <a:cubicBezTo>
                  <a:pt x="5569795" y="1558068"/>
                  <a:pt x="5528001" y="1560945"/>
                  <a:pt x="5486437" y="1565563"/>
                </a:cubicBezTo>
                <a:cubicBezTo>
                  <a:pt x="5452634" y="1576831"/>
                  <a:pt x="5430166" y="1580271"/>
                  <a:pt x="5403310" y="1607127"/>
                </a:cubicBezTo>
                <a:cubicBezTo>
                  <a:pt x="5391536" y="1618901"/>
                  <a:pt x="5386261" y="1635899"/>
                  <a:pt x="5375601" y="1648691"/>
                </a:cubicBezTo>
                <a:cubicBezTo>
                  <a:pt x="5363058" y="1663743"/>
                  <a:pt x="5347892" y="1676400"/>
                  <a:pt x="5334037" y="1690254"/>
                </a:cubicBezTo>
                <a:cubicBezTo>
                  <a:pt x="5319404" y="1734156"/>
                  <a:pt x="5323169" y="1735012"/>
                  <a:pt x="5292474" y="1773381"/>
                </a:cubicBezTo>
                <a:cubicBezTo>
                  <a:pt x="5284314" y="1783581"/>
                  <a:pt x="5276448" y="1795249"/>
                  <a:pt x="5264765" y="1801091"/>
                </a:cubicBezTo>
                <a:cubicBezTo>
                  <a:pt x="5238640" y="1814153"/>
                  <a:pt x="5209346" y="1819564"/>
                  <a:pt x="5181637" y="1828800"/>
                </a:cubicBezTo>
                <a:lnTo>
                  <a:pt x="5140074" y="1842654"/>
                </a:lnTo>
                <a:cubicBezTo>
                  <a:pt x="5066183" y="1838036"/>
                  <a:pt x="4990848" y="1844052"/>
                  <a:pt x="4918401" y="1828800"/>
                </a:cubicBezTo>
                <a:cubicBezTo>
                  <a:pt x="4889651" y="1822747"/>
                  <a:pt x="4866810" y="1763354"/>
                  <a:pt x="4849128" y="1745672"/>
                </a:cubicBezTo>
                <a:cubicBezTo>
                  <a:pt x="4822270" y="1718814"/>
                  <a:pt x="4799807" y="1715377"/>
                  <a:pt x="4766001" y="1704109"/>
                </a:cubicBezTo>
                <a:cubicBezTo>
                  <a:pt x="4733674" y="1708727"/>
                  <a:pt x="4700838" y="1710620"/>
                  <a:pt x="4669019" y="1717963"/>
                </a:cubicBezTo>
                <a:cubicBezTo>
                  <a:pt x="4640559" y="1724531"/>
                  <a:pt x="4613601" y="1736436"/>
                  <a:pt x="4585892" y="1745672"/>
                </a:cubicBezTo>
                <a:cubicBezTo>
                  <a:pt x="4572037" y="1750290"/>
                  <a:pt x="4558733" y="1757126"/>
                  <a:pt x="4544328" y="1759527"/>
                </a:cubicBezTo>
                <a:cubicBezTo>
                  <a:pt x="4488910" y="1768763"/>
                  <a:pt x="4431373" y="1769469"/>
                  <a:pt x="4378074" y="1787236"/>
                </a:cubicBezTo>
                <a:cubicBezTo>
                  <a:pt x="4364219" y="1791854"/>
                  <a:pt x="4349572" y="1794560"/>
                  <a:pt x="4336510" y="1801091"/>
                </a:cubicBezTo>
                <a:cubicBezTo>
                  <a:pt x="4321617" y="1808538"/>
                  <a:pt x="4308801" y="1819564"/>
                  <a:pt x="4294946" y="1828800"/>
                </a:cubicBezTo>
                <a:cubicBezTo>
                  <a:pt x="4276473" y="1856509"/>
                  <a:pt x="4250059" y="1880334"/>
                  <a:pt x="4239528" y="1911927"/>
                </a:cubicBezTo>
                <a:lnTo>
                  <a:pt x="4184110" y="2078181"/>
                </a:lnTo>
                <a:cubicBezTo>
                  <a:pt x="4179492" y="2092036"/>
                  <a:pt x="4182406" y="2111644"/>
                  <a:pt x="4170255" y="2119745"/>
                </a:cubicBezTo>
                <a:lnTo>
                  <a:pt x="4128692" y="2147454"/>
                </a:lnTo>
                <a:lnTo>
                  <a:pt x="3962437" y="2119745"/>
                </a:lnTo>
                <a:cubicBezTo>
                  <a:pt x="3841445" y="2100641"/>
                  <a:pt x="3900707" y="2117642"/>
                  <a:pt x="3823892" y="2092036"/>
                </a:cubicBezTo>
                <a:cubicBezTo>
                  <a:pt x="3805419" y="2073563"/>
                  <a:pt x="3790875" y="2050059"/>
                  <a:pt x="3768474" y="2036618"/>
                </a:cubicBezTo>
                <a:cubicBezTo>
                  <a:pt x="3712656" y="2003128"/>
                  <a:pt x="3618470" y="2001478"/>
                  <a:pt x="3560655" y="1995054"/>
                </a:cubicBezTo>
                <a:cubicBezTo>
                  <a:pt x="3390618" y="1952546"/>
                  <a:pt x="3607185" y="2013288"/>
                  <a:pt x="3463674" y="1953491"/>
                </a:cubicBezTo>
                <a:cubicBezTo>
                  <a:pt x="3423232" y="1936640"/>
                  <a:pt x="3338983" y="1911927"/>
                  <a:pt x="3338983" y="1911927"/>
                </a:cubicBezTo>
                <a:cubicBezTo>
                  <a:pt x="3329747" y="1898072"/>
                  <a:pt x="3327285" y="1874937"/>
                  <a:pt x="3311274" y="1870363"/>
                </a:cubicBezTo>
                <a:cubicBezTo>
                  <a:pt x="3288632" y="1863894"/>
                  <a:pt x="3265529" y="1885198"/>
                  <a:pt x="3242001" y="1884218"/>
                </a:cubicBezTo>
                <a:cubicBezTo>
                  <a:pt x="3153847" y="1880545"/>
                  <a:pt x="3066510" y="1865745"/>
                  <a:pt x="2978765" y="1856509"/>
                </a:cubicBezTo>
                <a:cubicBezTo>
                  <a:pt x="2964910" y="1851891"/>
                  <a:pt x="2949967" y="1849746"/>
                  <a:pt x="2937201" y="1842654"/>
                </a:cubicBezTo>
                <a:cubicBezTo>
                  <a:pt x="2908090" y="1826481"/>
                  <a:pt x="2885667" y="1797767"/>
                  <a:pt x="2854074" y="1787236"/>
                </a:cubicBezTo>
                <a:cubicBezTo>
                  <a:pt x="2756590" y="1754740"/>
                  <a:pt x="2876946" y="1797037"/>
                  <a:pt x="2757092" y="1745672"/>
                </a:cubicBezTo>
                <a:cubicBezTo>
                  <a:pt x="2743669" y="1739919"/>
                  <a:pt x="2728951" y="1737571"/>
                  <a:pt x="2715528" y="1731818"/>
                </a:cubicBezTo>
                <a:cubicBezTo>
                  <a:pt x="2696545" y="1723682"/>
                  <a:pt x="2679448" y="1711361"/>
                  <a:pt x="2660110" y="1704109"/>
                </a:cubicBezTo>
                <a:cubicBezTo>
                  <a:pt x="2642281" y="1697423"/>
                  <a:pt x="2623165" y="1694872"/>
                  <a:pt x="2604692" y="1690254"/>
                </a:cubicBezTo>
                <a:cubicBezTo>
                  <a:pt x="2566377" y="1575314"/>
                  <a:pt x="2630700" y="1756126"/>
                  <a:pt x="2535419" y="1565563"/>
                </a:cubicBezTo>
                <a:lnTo>
                  <a:pt x="2507710" y="1510145"/>
                </a:lnTo>
                <a:cubicBezTo>
                  <a:pt x="2512328" y="1487054"/>
                  <a:pt x="2509882" y="1461318"/>
                  <a:pt x="2521565" y="1440872"/>
                </a:cubicBezTo>
                <a:cubicBezTo>
                  <a:pt x="2529826" y="1426415"/>
                  <a:pt x="2551354" y="1424937"/>
                  <a:pt x="2563128" y="1413163"/>
                </a:cubicBezTo>
                <a:cubicBezTo>
                  <a:pt x="2574902" y="1401389"/>
                  <a:pt x="2581601" y="1385454"/>
                  <a:pt x="2590837" y="1371600"/>
                </a:cubicBezTo>
                <a:cubicBezTo>
                  <a:pt x="2609325" y="1260673"/>
                  <a:pt x="2621181" y="1257674"/>
                  <a:pt x="2563128" y="1122218"/>
                </a:cubicBezTo>
                <a:cubicBezTo>
                  <a:pt x="2556569" y="1106913"/>
                  <a:pt x="2535419" y="1103745"/>
                  <a:pt x="2521565" y="1094509"/>
                </a:cubicBezTo>
                <a:cubicBezTo>
                  <a:pt x="2507710" y="1071418"/>
                  <a:pt x="2490938" y="1049844"/>
                  <a:pt x="2480001" y="1025236"/>
                </a:cubicBezTo>
                <a:cubicBezTo>
                  <a:pt x="2472268" y="1007836"/>
                  <a:pt x="2474661" y="986849"/>
                  <a:pt x="2466146" y="969818"/>
                </a:cubicBezTo>
                <a:cubicBezTo>
                  <a:pt x="2455820" y="949165"/>
                  <a:pt x="2438004" y="933190"/>
                  <a:pt x="2424583" y="914400"/>
                </a:cubicBezTo>
                <a:cubicBezTo>
                  <a:pt x="2382600" y="855623"/>
                  <a:pt x="2415767" y="885431"/>
                  <a:pt x="2355310" y="845127"/>
                </a:cubicBezTo>
                <a:cubicBezTo>
                  <a:pt x="2327232" y="704743"/>
                  <a:pt x="2363795" y="847170"/>
                  <a:pt x="2299892" y="706581"/>
                </a:cubicBezTo>
                <a:cubicBezTo>
                  <a:pt x="2287806" y="679991"/>
                  <a:pt x="2281419" y="651163"/>
                  <a:pt x="2272183" y="623454"/>
                </a:cubicBezTo>
                <a:lnTo>
                  <a:pt x="2258328" y="581891"/>
                </a:lnTo>
                <a:cubicBezTo>
                  <a:pt x="2262946" y="540327"/>
                  <a:pt x="2266269" y="498599"/>
                  <a:pt x="2272183" y="457200"/>
                </a:cubicBezTo>
                <a:cubicBezTo>
                  <a:pt x="2275513" y="433888"/>
                  <a:pt x="2286037" y="411475"/>
                  <a:pt x="2286037" y="387927"/>
                </a:cubicBezTo>
                <a:cubicBezTo>
                  <a:pt x="2286037" y="272380"/>
                  <a:pt x="2288524" y="155949"/>
                  <a:pt x="2272183" y="41563"/>
                </a:cubicBezTo>
                <a:cubicBezTo>
                  <a:pt x="2269412" y="22167"/>
                  <a:pt x="2244474" y="13854"/>
                  <a:pt x="2230619" y="0"/>
                </a:cubicBezTo>
                <a:cubicBezTo>
                  <a:pt x="2133637" y="4618"/>
                  <a:pt x="2036430" y="5791"/>
                  <a:pt x="1939674" y="13854"/>
                </a:cubicBezTo>
                <a:cubicBezTo>
                  <a:pt x="1925120" y="15067"/>
                  <a:pt x="1910261" y="19608"/>
                  <a:pt x="1898110" y="27709"/>
                </a:cubicBezTo>
                <a:cubicBezTo>
                  <a:pt x="1881807" y="38577"/>
                  <a:pt x="1871598" y="56729"/>
                  <a:pt x="1856546" y="69272"/>
                </a:cubicBezTo>
                <a:cubicBezTo>
                  <a:pt x="1843754" y="79932"/>
                  <a:pt x="1827514" y="86016"/>
                  <a:pt x="1814983" y="96981"/>
                </a:cubicBezTo>
                <a:cubicBezTo>
                  <a:pt x="1790407" y="118485"/>
                  <a:pt x="1776690" y="155927"/>
                  <a:pt x="1745710" y="166254"/>
                </a:cubicBezTo>
                <a:lnTo>
                  <a:pt x="1662583" y="193963"/>
                </a:lnTo>
                <a:cubicBezTo>
                  <a:pt x="1479120" y="316271"/>
                  <a:pt x="1709085" y="173583"/>
                  <a:pt x="1136110" y="235527"/>
                </a:cubicBezTo>
                <a:cubicBezTo>
                  <a:pt x="1119555" y="237317"/>
                  <a:pt x="1117637" y="263236"/>
                  <a:pt x="1108401" y="277091"/>
                </a:cubicBezTo>
                <a:cubicBezTo>
                  <a:pt x="1124427" y="517496"/>
                  <a:pt x="1073163" y="435816"/>
                  <a:pt x="1191528" y="554181"/>
                </a:cubicBezTo>
                <a:lnTo>
                  <a:pt x="1219237" y="581891"/>
                </a:lnTo>
                <a:lnTo>
                  <a:pt x="1302365" y="665018"/>
                </a:lnTo>
                <a:lnTo>
                  <a:pt x="1343928" y="706581"/>
                </a:lnTo>
                <a:cubicBezTo>
                  <a:pt x="1353164" y="725054"/>
                  <a:pt x="1371637" y="741347"/>
                  <a:pt x="1371637" y="762000"/>
                </a:cubicBezTo>
                <a:cubicBezTo>
                  <a:pt x="1371637" y="845639"/>
                  <a:pt x="1370376" y="932034"/>
                  <a:pt x="1343928" y="1011381"/>
                </a:cubicBezTo>
                <a:cubicBezTo>
                  <a:pt x="1339310" y="1025236"/>
                  <a:pt x="1336605" y="1039883"/>
                  <a:pt x="1330074" y="1052945"/>
                </a:cubicBezTo>
                <a:cubicBezTo>
                  <a:pt x="1312596" y="1087901"/>
                  <a:pt x="1300429" y="1096445"/>
                  <a:pt x="1274655" y="1122218"/>
                </a:cubicBezTo>
                <a:cubicBezTo>
                  <a:pt x="1238047" y="1232044"/>
                  <a:pt x="1256556" y="1159210"/>
                  <a:pt x="1274655" y="1385454"/>
                </a:cubicBezTo>
                <a:cubicBezTo>
                  <a:pt x="1277990" y="1427140"/>
                  <a:pt x="1283892" y="1468581"/>
                  <a:pt x="1288510" y="1510145"/>
                </a:cubicBezTo>
                <a:cubicBezTo>
                  <a:pt x="1283892" y="1537854"/>
                  <a:pt x="1300737" y="1582839"/>
                  <a:pt x="1274655" y="1593272"/>
                </a:cubicBezTo>
                <a:cubicBezTo>
                  <a:pt x="1250399" y="1602974"/>
                  <a:pt x="1245160" y="1541094"/>
                  <a:pt x="1219237" y="1537854"/>
                </a:cubicBezTo>
                <a:cubicBezTo>
                  <a:pt x="1127472" y="1526384"/>
                  <a:pt x="1034510" y="1547091"/>
                  <a:pt x="942146" y="1551709"/>
                </a:cubicBezTo>
                <a:cubicBezTo>
                  <a:pt x="928292" y="1556327"/>
                  <a:pt x="913349" y="1558471"/>
                  <a:pt x="900583" y="1565563"/>
                </a:cubicBezTo>
                <a:cubicBezTo>
                  <a:pt x="871471" y="1581736"/>
                  <a:pt x="817455" y="1620981"/>
                  <a:pt x="817455" y="1620981"/>
                </a:cubicBezTo>
                <a:cubicBezTo>
                  <a:pt x="762433" y="1703515"/>
                  <a:pt x="788080" y="1705431"/>
                  <a:pt x="706619" y="1717963"/>
                </a:cubicBezTo>
                <a:cubicBezTo>
                  <a:pt x="665286" y="1724322"/>
                  <a:pt x="623492" y="1727200"/>
                  <a:pt x="581928" y="1731818"/>
                </a:cubicBezTo>
                <a:cubicBezTo>
                  <a:pt x="568074" y="1736436"/>
                  <a:pt x="554918" y="1744459"/>
                  <a:pt x="540365" y="1745672"/>
                </a:cubicBezTo>
                <a:cubicBezTo>
                  <a:pt x="443608" y="1753735"/>
                  <a:pt x="345075" y="1742891"/>
                  <a:pt x="249419" y="1759527"/>
                </a:cubicBezTo>
                <a:cubicBezTo>
                  <a:pt x="233014" y="1762380"/>
                  <a:pt x="230946" y="1787236"/>
                  <a:pt x="221710" y="1801091"/>
                </a:cubicBezTo>
                <a:cubicBezTo>
                  <a:pt x="226328" y="1884218"/>
                  <a:pt x="227672" y="1967592"/>
                  <a:pt x="235565" y="2050472"/>
                </a:cubicBezTo>
                <a:cubicBezTo>
                  <a:pt x="236950" y="2065010"/>
                  <a:pt x="242327" y="2079270"/>
                  <a:pt x="249419" y="2092036"/>
                </a:cubicBezTo>
                <a:cubicBezTo>
                  <a:pt x="313426" y="2207251"/>
                  <a:pt x="282630" y="2142328"/>
                  <a:pt x="346401" y="2216727"/>
                </a:cubicBezTo>
                <a:cubicBezTo>
                  <a:pt x="418858" y="2301259"/>
                  <a:pt x="361091" y="2240229"/>
                  <a:pt x="415674" y="2327563"/>
                </a:cubicBezTo>
                <a:cubicBezTo>
                  <a:pt x="427912" y="2347144"/>
                  <a:pt x="443383" y="2364508"/>
                  <a:pt x="457237" y="2382981"/>
                </a:cubicBezTo>
                <a:cubicBezTo>
                  <a:pt x="503841" y="2522795"/>
                  <a:pt x="475336" y="2416935"/>
                  <a:pt x="498801" y="2604654"/>
                </a:cubicBezTo>
                <a:cubicBezTo>
                  <a:pt x="502285" y="2632528"/>
                  <a:pt x="527108" y="2663693"/>
                  <a:pt x="512655" y="2687781"/>
                </a:cubicBezTo>
                <a:cubicBezTo>
                  <a:pt x="502858" y="2704109"/>
                  <a:pt x="475710" y="2678545"/>
                  <a:pt x="457237" y="2673927"/>
                </a:cubicBezTo>
                <a:cubicBezTo>
                  <a:pt x="448001" y="2660072"/>
                  <a:pt x="436975" y="2647256"/>
                  <a:pt x="429528" y="2632363"/>
                </a:cubicBezTo>
                <a:cubicBezTo>
                  <a:pt x="407872" y="2589050"/>
                  <a:pt x="424002" y="2578626"/>
                  <a:pt x="387965" y="2535381"/>
                </a:cubicBezTo>
                <a:cubicBezTo>
                  <a:pt x="377305" y="2522589"/>
                  <a:pt x="360256" y="2516908"/>
                  <a:pt x="346401" y="2507672"/>
                </a:cubicBezTo>
                <a:cubicBezTo>
                  <a:pt x="341783" y="2493818"/>
                  <a:pt x="346714" y="2469651"/>
                  <a:pt x="332546" y="2466109"/>
                </a:cubicBezTo>
                <a:cubicBezTo>
                  <a:pt x="282858" y="2453687"/>
                  <a:pt x="286196" y="2535634"/>
                  <a:pt x="277128" y="2549236"/>
                </a:cubicBezTo>
                <a:cubicBezTo>
                  <a:pt x="267892" y="2563090"/>
                  <a:pt x="248567" y="2566543"/>
                  <a:pt x="235565" y="2576945"/>
                </a:cubicBezTo>
                <a:cubicBezTo>
                  <a:pt x="225365" y="2585105"/>
                  <a:pt x="219538" y="2598812"/>
                  <a:pt x="207855" y="2604654"/>
                </a:cubicBezTo>
                <a:cubicBezTo>
                  <a:pt x="181731" y="2617716"/>
                  <a:pt x="124728" y="2632363"/>
                  <a:pt x="124728" y="2632363"/>
                </a:cubicBezTo>
                <a:lnTo>
                  <a:pt x="55455" y="2701636"/>
                </a:lnTo>
                <a:lnTo>
                  <a:pt x="13892" y="2743200"/>
                </a:lnTo>
                <a:cubicBezTo>
                  <a:pt x="-1424" y="2789144"/>
                  <a:pt x="37" y="2770159"/>
                  <a:pt x="37" y="2798618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INDIA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4909" y="609600"/>
            <a:ext cx="2639291" cy="914400"/>
          </a:xfrm>
          <a:prstGeom prst="roundRect">
            <a:avLst/>
          </a:prstGeom>
          <a:noFill/>
          <a:ln w="38100">
            <a:prstDash val="lgDash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8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00200"/>
            <a:ext cx="9144000" cy="5257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iagonal Stripe 2"/>
          <p:cNvSpPr/>
          <p:nvPr/>
        </p:nvSpPr>
        <p:spPr>
          <a:xfrm>
            <a:off x="1562100" y="1600200"/>
            <a:ext cx="1333500" cy="1066800"/>
          </a:xfrm>
          <a:prstGeom prst="diagStrip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Diagonal Stripe 1"/>
          <p:cNvSpPr/>
          <p:nvPr/>
        </p:nvSpPr>
        <p:spPr>
          <a:xfrm flipH="1">
            <a:off x="2438400" y="1600200"/>
            <a:ext cx="2362200" cy="1676400"/>
          </a:xfrm>
          <a:prstGeom prst="diagStripe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828800" y="76200"/>
            <a:ext cx="6172200" cy="3048000"/>
          </a:xfrm>
          <a:custGeom>
            <a:avLst/>
            <a:gdLst>
              <a:gd name="connsiteX0" fmla="*/ 15969 w 6818551"/>
              <a:gd name="connsiteY0" fmla="*/ 1343890 h 3563096"/>
              <a:gd name="connsiteX1" fmla="*/ 71387 w 6818551"/>
              <a:gd name="connsiteY1" fmla="*/ 1413163 h 3563096"/>
              <a:gd name="connsiteX2" fmla="*/ 112951 w 6818551"/>
              <a:gd name="connsiteY2" fmla="*/ 1454727 h 3563096"/>
              <a:gd name="connsiteX3" fmla="*/ 168369 w 6818551"/>
              <a:gd name="connsiteY3" fmla="*/ 1524000 h 3563096"/>
              <a:gd name="connsiteX4" fmla="*/ 251496 w 6818551"/>
              <a:gd name="connsiteY4" fmla="*/ 1690254 h 3563096"/>
              <a:gd name="connsiteX5" fmla="*/ 279205 w 6818551"/>
              <a:gd name="connsiteY5" fmla="*/ 1731818 h 3563096"/>
              <a:gd name="connsiteX6" fmla="*/ 320769 w 6818551"/>
              <a:gd name="connsiteY6" fmla="*/ 1745672 h 3563096"/>
              <a:gd name="connsiteX7" fmla="*/ 362333 w 6818551"/>
              <a:gd name="connsiteY7" fmla="*/ 1773381 h 3563096"/>
              <a:gd name="connsiteX8" fmla="*/ 390042 w 6818551"/>
              <a:gd name="connsiteY8" fmla="*/ 1814945 h 3563096"/>
              <a:gd name="connsiteX9" fmla="*/ 431605 w 6818551"/>
              <a:gd name="connsiteY9" fmla="*/ 1828800 h 3563096"/>
              <a:gd name="connsiteX10" fmla="*/ 528587 w 6818551"/>
              <a:gd name="connsiteY10" fmla="*/ 1814945 h 3563096"/>
              <a:gd name="connsiteX11" fmla="*/ 611715 w 6818551"/>
              <a:gd name="connsiteY11" fmla="*/ 1759527 h 3563096"/>
              <a:gd name="connsiteX12" fmla="*/ 653278 w 6818551"/>
              <a:gd name="connsiteY12" fmla="*/ 1787236 h 3563096"/>
              <a:gd name="connsiteX13" fmla="*/ 680987 w 6818551"/>
              <a:gd name="connsiteY13" fmla="*/ 1870363 h 3563096"/>
              <a:gd name="connsiteX14" fmla="*/ 667133 w 6818551"/>
              <a:gd name="connsiteY14" fmla="*/ 2022763 h 3563096"/>
              <a:gd name="connsiteX15" fmla="*/ 653278 w 6818551"/>
              <a:gd name="connsiteY15" fmla="*/ 2064327 h 3563096"/>
              <a:gd name="connsiteX16" fmla="*/ 639424 w 6818551"/>
              <a:gd name="connsiteY16" fmla="*/ 2133600 h 3563096"/>
              <a:gd name="connsiteX17" fmla="*/ 667133 w 6818551"/>
              <a:gd name="connsiteY17" fmla="*/ 2355272 h 3563096"/>
              <a:gd name="connsiteX18" fmla="*/ 722551 w 6818551"/>
              <a:gd name="connsiteY18" fmla="*/ 2396836 h 3563096"/>
              <a:gd name="connsiteX19" fmla="*/ 805678 w 6818551"/>
              <a:gd name="connsiteY19" fmla="*/ 2438400 h 3563096"/>
              <a:gd name="connsiteX20" fmla="*/ 930369 w 6818551"/>
              <a:gd name="connsiteY20" fmla="*/ 2507672 h 3563096"/>
              <a:gd name="connsiteX21" fmla="*/ 1068915 w 6818551"/>
              <a:gd name="connsiteY21" fmla="*/ 2521527 h 3563096"/>
              <a:gd name="connsiteX22" fmla="*/ 1207460 w 6818551"/>
              <a:gd name="connsiteY22" fmla="*/ 2590800 h 3563096"/>
              <a:gd name="connsiteX23" fmla="*/ 1249024 w 6818551"/>
              <a:gd name="connsiteY23" fmla="*/ 2618509 h 3563096"/>
              <a:gd name="connsiteX24" fmla="*/ 1359860 w 6818551"/>
              <a:gd name="connsiteY24" fmla="*/ 2646218 h 3563096"/>
              <a:gd name="connsiteX25" fmla="*/ 1401424 w 6818551"/>
              <a:gd name="connsiteY25" fmla="*/ 2673927 h 3563096"/>
              <a:gd name="connsiteX26" fmla="*/ 1442987 w 6818551"/>
              <a:gd name="connsiteY26" fmla="*/ 2687781 h 3563096"/>
              <a:gd name="connsiteX27" fmla="*/ 1581533 w 6818551"/>
              <a:gd name="connsiteY27" fmla="*/ 2715490 h 3563096"/>
              <a:gd name="connsiteX28" fmla="*/ 1817060 w 6818551"/>
              <a:gd name="connsiteY28" fmla="*/ 2757054 h 3563096"/>
              <a:gd name="connsiteX29" fmla="*/ 2038733 w 6818551"/>
              <a:gd name="connsiteY29" fmla="*/ 2715490 h 3563096"/>
              <a:gd name="connsiteX30" fmla="*/ 2121860 w 6818551"/>
              <a:gd name="connsiteY30" fmla="*/ 2673927 h 3563096"/>
              <a:gd name="connsiteX31" fmla="*/ 2329678 w 6818551"/>
              <a:gd name="connsiteY31" fmla="*/ 2660072 h 3563096"/>
              <a:gd name="connsiteX32" fmla="*/ 2592915 w 6818551"/>
              <a:gd name="connsiteY32" fmla="*/ 2646218 h 3563096"/>
              <a:gd name="connsiteX33" fmla="*/ 2662187 w 6818551"/>
              <a:gd name="connsiteY33" fmla="*/ 2701636 h 3563096"/>
              <a:gd name="connsiteX34" fmla="*/ 2842296 w 6818551"/>
              <a:gd name="connsiteY34" fmla="*/ 2743200 h 3563096"/>
              <a:gd name="connsiteX35" fmla="*/ 2883860 w 6818551"/>
              <a:gd name="connsiteY35" fmla="*/ 2770909 h 3563096"/>
              <a:gd name="connsiteX36" fmla="*/ 2883860 w 6818551"/>
              <a:gd name="connsiteY36" fmla="*/ 2881745 h 3563096"/>
              <a:gd name="connsiteX37" fmla="*/ 2856151 w 6818551"/>
              <a:gd name="connsiteY37" fmla="*/ 2964872 h 3563096"/>
              <a:gd name="connsiteX38" fmla="*/ 2842296 w 6818551"/>
              <a:gd name="connsiteY38" fmla="*/ 3006436 h 3563096"/>
              <a:gd name="connsiteX39" fmla="*/ 2897715 w 6818551"/>
              <a:gd name="connsiteY39" fmla="*/ 3408218 h 3563096"/>
              <a:gd name="connsiteX40" fmla="*/ 2939278 w 6818551"/>
              <a:gd name="connsiteY40" fmla="*/ 3435927 h 3563096"/>
              <a:gd name="connsiteX41" fmla="*/ 2980842 w 6818551"/>
              <a:gd name="connsiteY41" fmla="*/ 3449781 h 3563096"/>
              <a:gd name="connsiteX42" fmla="*/ 3645860 w 6818551"/>
              <a:gd name="connsiteY42" fmla="*/ 3505200 h 3563096"/>
              <a:gd name="connsiteX43" fmla="*/ 3784405 w 6818551"/>
              <a:gd name="connsiteY43" fmla="*/ 3519054 h 3563096"/>
              <a:gd name="connsiteX44" fmla="*/ 3812115 w 6818551"/>
              <a:gd name="connsiteY44" fmla="*/ 3560618 h 3563096"/>
              <a:gd name="connsiteX45" fmla="*/ 4047642 w 6818551"/>
              <a:gd name="connsiteY45" fmla="*/ 3546763 h 3563096"/>
              <a:gd name="connsiteX46" fmla="*/ 4089205 w 6818551"/>
              <a:gd name="connsiteY46" fmla="*/ 3532909 h 3563096"/>
              <a:gd name="connsiteX47" fmla="*/ 4380151 w 6818551"/>
              <a:gd name="connsiteY47" fmla="*/ 3519054 h 3563096"/>
              <a:gd name="connsiteX48" fmla="*/ 4421715 w 6818551"/>
              <a:gd name="connsiteY48" fmla="*/ 3505200 h 3563096"/>
              <a:gd name="connsiteX49" fmla="*/ 4449424 w 6818551"/>
              <a:gd name="connsiteY49" fmla="*/ 3477490 h 3563096"/>
              <a:gd name="connsiteX50" fmla="*/ 4504842 w 6818551"/>
              <a:gd name="connsiteY50" fmla="*/ 3463636 h 3563096"/>
              <a:gd name="connsiteX51" fmla="*/ 4587969 w 6818551"/>
              <a:gd name="connsiteY51" fmla="*/ 3435927 h 3563096"/>
              <a:gd name="connsiteX52" fmla="*/ 4740369 w 6818551"/>
              <a:gd name="connsiteY52" fmla="*/ 3394363 h 3563096"/>
              <a:gd name="connsiteX53" fmla="*/ 4781933 w 6818551"/>
              <a:gd name="connsiteY53" fmla="*/ 3352800 h 3563096"/>
              <a:gd name="connsiteX54" fmla="*/ 4823496 w 6818551"/>
              <a:gd name="connsiteY54" fmla="*/ 3338945 h 3563096"/>
              <a:gd name="connsiteX55" fmla="*/ 4865060 w 6818551"/>
              <a:gd name="connsiteY55" fmla="*/ 3311236 h 3563096"/>
              <a:gd name="connsiteX56" fmla="*/ 5003605 w 6818551"/>
              <a:gd name="connsiteY56" fmla="*/ 3269672 h 3563096"/>
              <a:gd name="connsiteX57" fmla="*/ 5086733 w 6818551"/>
              <a:gd name="connsiteY57" fmla="*/ 3214254 h 3563096"/>
              <a:gd name="connsiteX58" fmla="*/ 5128296 w 6818551"/>
              <a:gd name="connsiteY58" fmla="*/ 3186545 h 3563096"/>
              <a:gd name="connsiteX59" fmla="*/ 5183715 w 6818551"/>
              <a:gd name="connsiteY59" fmla="*/ 3117272 h 3563096"/>
              <a:gd name="connsiteX60" fmla="*/ 5266842 w 6818551"/>
              <a:gd name="connsiteY60" fmla="*/ 3061854 h 3563096"/>
              <a:gd name="connsiteX61" fmla="*/ 5294551 w 6818551"/>
              <a:gd name="connsiteY61" fmla="*/ 2978727 h 3563096"/>
              <a:gd name="connsiteX62" fmla="*/ 5308405 w 6818551"/>
              <a:gd name="connsiteY62" fmla="*/ 2937163 h 3563096"/>
              <a:gd name="connsiteX63" fmla="*/ 5363824 w 6818551"/>
              <a:gd name="connsiteY63" fmla="*/ 2854036 h 3563096"/>
              <a:gd name="connsiteX64" fmla="*/ 5391533 w 6818551"/>
              <a:gd name="connsiteY64" fmla="*/ 2812472 h 3563096"/>
              <a:gd name="connsiteX65" fmla="*/ 5433096 w 6818551"/>
              <a:gd name="connsiteY65" fmla="*/ 2798618 h 3563096"/>
              <a:gd name="connsiteX66" fmla="*/ 5446951 w 6818551"/>
              <a:gd name="connsiteY66" fmla="*/ 2757054 h 3563096"/>
              <a:gd name="connsiteX67" fmla="*/ 5502369 w 6818551"/>
              <a:gd name="connsiteY67" fmla="*/ 2660072 h 3563096"/>
              <a:gd name="connsiteX68" fmla="*/ 5543933 w 6818551"/>
              <a:gd name="connsiteY68" fmla="*/ 2521527 h 3563096"/>
              <a:gd name="connsiteX69" fmla="*/ 5530078 w 6818551"/>
              <a:gd name="connsiteY69" fmla="*/ 2396836 h 3563096"/>
              <a:gd name="connsiteX70" fmla="*/ 5488515 w 6818551"/>
              <a:gd name="connsiteY70" fmla="*/ 2313709 h 3563096"/>
              <a:gd name="connsiteX71" fmla="*/ 5460805 w 6818551"/>
              <a:gd name="connsiteY71" fmla="*/ 2230581 h 3563096"/>
              <a:gd name="connsiteX72" fmla="*/ 5446951 w 6818551"/>
              <a:gd name="connsiteY72" fmla="*/ 2189018 h 3563096"/>
              <a:gd name="connsiteX73" fmla="*/ 5433096 w 6818551"/>
              <a:gd name="connsiteY73" fmla="*/ 2147454 h 3563096"/>
              <a:gd name="connsiteX74" fmla="*/ 5419242 w 6818551"/>
              <a:gd name="connsiteY74" fmla="*/ 2092036 h 3563096"/>
              <a:gd name="connsiteX75" fmla="*/ 5363824 w 6818551"/>
              <a:gd name="connsiteY75" fmla="*/ 2008909 h 3563096"/>
              <a:gd name="connsiteX76" fmla="*/ 5308405 w 6818551"/>
              <a:gd name="connsiteY76" fmla="*/ 1939636 h 3563096"/>
              <a:gd name="connsiteX77" fmla="*/ 5294551 w 6818551"/>
              <a:gd name="connsiteY77" fmla="*/ 1898072 h 3563096"/>
              <a:gd name="connsiteX78" fmla="*/ 5336115 w 6818551"/>
              <a:gd name="connsiteY78" fmla="*/ 1773381 h 3563096"/>
              <a:gd name="connsiteX79" fmla="*/ 5377678 w 6818551"/>
              <a:gd name="connsiteY79" fmla="*/ 1759527 h 3563096"/>
              <a:gd name="connsiteX80" fmla="*/ 5460805 w 6818551"/>
              <a:gd name="connsiteY80" fmla="*/ 1676400 h 3563096"/>
              <a:gd name="connsiteX81" fmla="*/ 5488515 w 6818551"/>
              <a:gd name="connsiteY81" fmla="*/ 1648690 h 3563096"/>
              <a:gd name="connsiteX82" fmla="*/ 5488515 w 6818551"/>
              <a:gd name="connsiteY82" fmla="*/ 1551709 h 3563096"/>
              <a:gd name="connsiteX83" fmla="*/ 5446951 w 6818551"/>
              <a:gd name="connsiteY83" fmla="*/ 1565563 h 3563096"/>
              <a:gd name="connsiteX84" fmla="*/ 5405387 w 6818551"/>
              <a:gd name="connsiteY84" fmla="*/ 1607127 h 3563096"/>
              <a:gd name="connsiteX85" fmla="*/ 5197569 w 6818551"/>
              <a:gd name="connsiteY85" fmla="*/ 1551709 h 3563096"/>
              <a:gd name="connsiteX86" fmla="*/ 5169860 w 6818551"/>
              <a:gd name="connsiteY86" fmla="*/ 1510145 h 3563096"/>
              <a:gd name="connsiteX87" fmla="*/ 5211424 w 6818551"/>
              <a:gd name="connsiteY87" fmla="*/ 1385454 h 3563096"/>
              <a:gd name="connsiteX88" fmla="*/ 5252987 w 6818551"/>
              <a:gd name="connsiteY88" fmla="*/ 1357745 h 3563096"/>
              <a:gd name="connsiteX89" fmla="*/ 5308405 w 6818551"/>
              <a:gd name="connsiteY89" fmla="*/ 1302327 h 3563096"/>
              <a:gd name="connsiteX90" fmla="*/ 5336115 w 6818551"/>
              <a:gd name="connsiteY90" fmla="*/ 1274618 h 3563096"/>
              <a:gd name="connsiteX91" fmla="*/ 5419242 w 6818551"/>
              <a:gd name="connsiteY91" fmla="*/ 1219200 h 3563096"/>
              <a:gd name="connsiteX92" fmla="*/ 5474660 w 6818551"/>
              <a:gd name="connsiteY92" fmla="*/ 1233054 h 3563096"/>
              <a:gd name="connsiteX93" fmla="*/ 5530078 w 6818551"/>
              <a:gd name="connsiteY93" fmla="*/ 1316181 h 3563096"/>
              <a:gd name="connsiteX94" fmla="*/ 5571642 w 6818551"/>
              <a:gd name="connsiteY94" fmla="*/ 1330036 h 3563096"/>
              <a:gd name="connsiteX95" fmla="*/ 5654769 w 6818551"/>
              <a:gd name="connsiteY95" fmla="*/ 1302327 h 3563096"/>
              <a:gd name="connsiteX96" fmla="*/ 5737896 w 6818551"/>
              <a:gd name="connsiteY96" fmla="*/ 1246909 h 3563096"/>
              <a:gd name="connsiteX97" fmla="*/ 5876442 w 6818551"/>
              <a:gd name="connsiteY97" fmla="*/ 1233054 h 3563096"/>
              <a:gd name="connsiteX98" fmla="*/ 6001133 w 6818551"/>
              <a:gd name="connsiteY98" fmla="*/ 1149927 h 3563096"/>
              <a:gd name="connsiteX99" fmla="*/ 6042696 w 6818551"/>
              <a:gd name="connsiteY99" fmla="*/ 1122218 h 3563096"/>
              <a:gd name="connsiteX100" fmla="*/ 6167387 w 6818551"/>
              <a:gd name="connsiteY100" fmla="*/ 1025236 h 3563096"/>
              <a:gd name="connsiteX101" fmla="*/ 6208951 w 6818551"/>
              <a:gd name="connsiteY101" fmla="*/ 1011381 h 3563096"/>
              <a:gd name="connsiteX102" fmla="*/ 6292078 w 6818551"/>
              <a:gd name="connsiteY102" fmla="*/ 969818 h 3563096"/>
              <a:gd name="connsiteX103" fmla="*/ 6319787 w 6818551"/>
              <a:gd name="connsiteY103" fmla="*/ 928254 h 3563096"/>
              <a:gd name="connsiteX104" fmla="*/ 6402915 w 6818551"/>
              <a:gd name="connsiteY104" fmla="*/ 900545 h 3563096"/>
              <a:gd name="connsiteX105" fmla="*/ 6444478 w 6818551"/>
              <a:gd name="connsiteY105" fmla="*/ 872836 h 3563096"/>
              <a:gd name="connsiteX106" fmla="*/ 6527605 w 6818551"/>
              <a:gd name="connsiteY106" fmla="*/ 831272 h 3563096"/>
              <a:gd name="connsiteX107" fmla="*/ 6555315 w 6818551"/>
              <a:gd name="connsiteY107" fmla="*/ 789709 h 3563096"/>
              <a:gd name="connsiteX108" fmla="*/ 6624587 w 6818551"/>
              <a:gd name="connsiteY108" fmla="*/ 734290 h 3563096"/>
              <a:gd name="connsiteX109" fmla="*/ 6652296 w 6818551"/>
              <a:gd name="connsiteY109" fmla="*/ 692727 h 3563096"/>
              <a:gd name="connsiteX110" fmla="*/ 6666151 w 6818551"/>
              <a:gd name="connsiteY110" fmla="*/ 637309 h 3563096"/>
              <a:gd name="connsiteX111" fmla="*/ 6707715 w 6818551"/>
              <a:gd name="connsiteY111" fmla="*/ 595745 h 3563096"/>
              <a:gd name="connsiteX112" fmla="*/ 6735424 w 6818551"/>
              <a:gd name="connsiteY112" fmla="*/ 554181 h 3563096"/>
              <a:gd name="connsiteX113" fmla="*/ 6776987 w 6818551"/>
              <a:gd name="connsiteY113" fmla="*/ 471054 h 3563096"/>
              <a:gd name="connsiteX114" fmla="*/ 6818551 w 6818551"/>
              <a:gd name="connsiteY114" fmla="*/ 443345 h 3563096"/>
              <a:gd name="connsiteX115" fmla="*/ 6804696 w 6818551"/>
              <a:gd name="connsiteY115" fmla="*/ 346363 h 3563096"/>
              <a:gd name="connsiteX116" fmla="*/ 6513751 w 6818551"/>
              <a:gd name="connsiteY116" fmla="*/ 318654 h 3563096"/>
              <a:gd name="connsiteX117" fmla="*/ 6402915 w 6818551"/>
              <a:gd name="connsiteY117" fmla="*/ 332509 h 3563096"/>
              <a:gd name="connsiteX118" fmla="*/ 6305933 w 6818551"/>
              <a:gd name="connsiteY118" fmla="*/ 346363 h 3563096"/>
              <a:gd name="connsiteX119" fmla="*/ 5876442 w 6818551"/>
              <a:gd name="connsiteY119" fmla="*/ 360218 h 3563096"/>
              <a:gd name="connsiteX120" fmla="*/ 5807169 w 6818551"/>
              <a:gd name="connsiteY120" fmla="*/ 374072 h 3563096"/>
              <a:gd name="connsiteX121" fmla="*/ 5308405 w 6818551"/>
              <a:gd name="connsiteY121" fmla="*/ 346363 h 3563096"/>
              <a:gd name="connsiteX122" fmla="*/ 5252987 w 6818551"/>
              <a:gd name="connsiteY122" fmla="*/ 332509 h 3563096"/>
              <a:gd name="connsiteX123" fmla="*/ 5059024 w 6818551"/>
              <a:gd name="connsiteY123" fmla="*/ 346363 h 3563096"/>
              <a:gd name="connsiteX124" fmla="*/ 4962042 w 6818551"/>
              <a:gd name="connsiteY124" fmla="*/ 374072 h 3563096"/>
              <a:gd name="connsiteX125" fmla="*/ 4878915 w 6818551"/>
              <a:gd name="connsiteY125" fmla="*/ 443345 h 3563096"/>
              <a:gd name="connsiteX126" fmla="*/ 4795787 w 6818551"/>
              <a:gd name="connsiteY126" fmla="*/ 498763 h 3563096"/>
              <a:gd name="connsiteX127" fmla="*/ 4712660 w 6818551"/>
              <a:gd name="connsiteY127" fmla="*/ 568036 h 3563096"/>
              <a:gd name="connsiteX128" fmla="*/ 4629533 w 6818551"/>
              <a:gd name="connsiteY128" fmla="*/ 637309 h 3563096"/>
              <a:gd name="connsiteX129" fmla="*/ 4587969 w 6818551"/>
              <a:gd name="connsiteY129" fmla="*/ 609600 h 3563096"/>
              <a:gd name="connsiteX130" fmla="*/ 4560260 w 6818551"/>
              <a:gd name="connsiteY130" fmla="*/ 581890 h 3563096"/>
              <a:gd name="connsiteX131" fmla="*/ 4477133 w 6818551"/>
              <a:gd name="connsiteY131" fmla="*/ 554181 h 3563096"/>
              <a:gd name="connsiteX132" fmla="*/ 4435569 w 6818551"/>
              <a:gd name="connsiteY132" fmla="*/ 540327 h 3563096"/>
              <a:gd name="connsiteX133" fmla="*/ 4324733 w 6818551"/>
              <a:gd name="connsiteY133" fmla="*/ 554181 h 3563096"/>
              <a:gd name="connsiteX134" fmla="*/ 4283169 w 6818551"/>
              <a:gd name="connsiteY134" fmla="*/ 692727 h 3563096"/>
              <a:gd name="connsiteX135" fmla="*/ 4255460 w 6818551"/>
              <a:gd name="connsiteY135" fmla="*/ 734290 h 3563096"/>
              <a:gd name="connsiteX136" fmla="*/ 4241605 w 6818551"/>
              <a:gd name="connsiteY136" fmla="*/ 775854 h 3563096"/>
              <a:gd name="connsiteX137" fmla="*/ 4200042 w 6818551"/>
              <a:gd name="connsiteY137" fmla="*/ 817418 h 3563096"/>
              <a:gd name="connsiteX138" fmla="*/ 4172333 w 6818551"/>
              <a:gd name="connsiteY138" fmla="*/ 858981 h 3563096"/>
              <a:gd name="connsiteX139" fmla="*/ 4089205 w 6818551"/>
              <a:gd name="connsiteY139" fmla="*/ 914400 h 3563096"/>
              <a:gd name="connsiteX140" fmla="*/ 4047642 w 6818551"/>
              <a:gd name="connsiteY140" fmla="*/ 928254 h 3563096"/>
              <a:gd name="connsiteX141" fmla="*/ 3936805 w 6818551"/>
              <a:gd name="connsiteY141" fmla="*/ 955963 h 3563096"/>
              <a:gd name="connsiteX142" fmla="*/ 3895242 w 6818551"/>
              <a:gd name="connsiteY142" fmla="*/ 969818 h 3563096"/>
              <a:gd name="connsiteX143" fmla="*/ 3479605 w 6818551"/>
              <a:gd name="connsiteY143" fmla="*/ 942109 h 3563096"/>
              <a:gd name="connsiteX144" fmla="*/ 3313351 w 6818551"/>
              <a:gd name="connsiteY144" fmla="*/ 914400 h 3563096"/>
              <a:gd name="connsiteX145" fmla="*/ 3174805 w 6818551"/>
              <a:gd name="connsiteY145" fmla="*/ 900545 h 3563096"/>
              <a:gd name="connsiteX146" fmla="*/ 3091678 w 6818551"/>
              <a:gd name="connsiteY146" fmla="*/ 886690 h 3563096"/>
              <a:gd name="connsiteX147" fmla="*/ 2980842 w 6818551"/>
              <a:gd name="connsiteY147" fmla="*/ 872836 h 3563096"/>
              <a:gd name="connsiteX148" fmla="*/ 2911569 w 6818551"/>
              <a:gd name="connsiteY148" fmla="*/ 858981 h 3563096"/>
              <a:gd name="connsiteX149" fmla="*/ 2662187 w 6818551"/>
              <a:gd name="connsiteY149" fmla="*/ 845127 h 3563096"/>
              <a:gd name="connsiteX150" fmla="*/ 2579060 w 6818551"/>
              <a:gd name="connsiteY150" fmla="*/ 803563 h 3563096"/>
              <a:gd name="connsiteX151" fmla="*/ 2537496 w 6818551"/>
              <a:gd name="connsiteY151" fmla="*/ 762000 h 3563096"/>
              <a:gd name="connsiteX152" fmla="*/ 2454369 w 6818551"/>
              <a:gd name="connsiteY152" fmla="*/ 706581 h 3563096"/>
              <a:gd name="connsiteX153" fmla="*/ 2412805 w 6818551"/>
              <a:gd name="connsiteY153" fmla="*/ 678872 h 3563096"/>
              <a:gd name="connsiteX154" fmla="*/ 2371242 w 6818551"/>
              <a:gd name="connsiteY154" fmla="*/ 651163 h 3563096"/>
              <a:gd name="connsiteX155" fmla="*/ 2274260 w 6818551"/>
              <a:gd name="connsiteY155" fmla="*/ 623454 h 3563096"/>
              <a:gd name="connsiteX156" fmla="*/ 2218842 w 6818551"/>
              <a:gd name="connsiteY156" fmla="*/ 609600 h 3563096"/>
              <a:gd name="connsiteX157" fmla="*/ 2177278 w 6818551"/>
              <a:gd name="connsiteY157" fmla="*/ 595745 h 3563096"/>
              <a:gd name="connsiteX158" fmla="*/ 2080296 w 6818551"/>
              <a:gd name="connsiteY158" fmla="*/ 581890 h 3563096"/>
              <a:gd name="connsiteX159" fmla="*/ 2038733 w 6818551"/>
              <a:gd name="connsiteY159" fmla="*/ 568036 h 3563096"/>
              <a:gd name="connsiteX160" fmla="*/ 1955605 w 6818551"/>
              <a:gd name="connsiteY160" fmla="*/ 512618 h 3563096"/>
              <a:gd name="connsiteX161" fmla="*/ 1927896 w 6818551"/>
              <a:gd name="connsiteY161" fmla="*/ 471054 h 3563096"/>
              <a:gd name="connsiteX162" fmla="*/ 1900187 w 6818551"/>
              <a:gd name="connsiteY162" fmla="*/ 387927 h 3563096"/>
              <a:gd name="connsiteX163" fmla="*/ 1872478 w 6818551"/>
              <a:gd name="connsiteY163" fmla="*/ 346363 h 3563096"/>
              <a:gd name="connsiteX164" fmla="*/ 1830915 w 6818551"/>
              <a:gd name="connsiteY164" fmla="*/ 263236 h 3563096"/>
              <a:gd name="connsiteX165" fmla="*/ 1803205 w 6818551"/>
              <a:gd name="connsiteY165" fmla="*/ 235527 h 3563096"/>
              <a:gd name="connsiteX166" fmla="*/ 1720078 w 6818551"/>
              <a:gd name="connsiteY166" fmla="*/ 124690 h 3563096"/>
              <a:gd name="connsiteX167" fmla="*/ 1706224 w 6818551"/>
              <a:gd name="connsiteY167" fmla="*/ 83127 h 3563096"/>
              <a:gd name="connsiteX168" fmla="*/ 1623096 w 6818551"/>
              <a:gd name="connsiteY168" fmla="*/ 0 h 3563096"/>
              <a:gd name="connsiteX169" fmla="*/ 1429133 w 6818551"/>
              <a:gd name="connsiteY169" fmla="*/ 13854 h 3563096"/>
              <a:gd name="connsiteX170" fmla="*/ 1318296 w 6818551"/>
              <a:gd name="connsiteY170" fmla="*/ 69272 h 3563096"/>
              <a:gd name="connsiteX171" fmla="*/ 1276733 w 6818551"/>
              <a:gd name="connsiteY171" fmla="*/ 83127 h 3563096"/>
              <a:gd name="connsiteX172" fmla="*/ 1235169 w 6818551"/>
              <a:gd name="connsiteY172" fmla="*/ 277090 h 3563096"/>
              <a:gd name="connsiteX173" fmla="*/ 1207460 w 6818551"/>
              <a:gd name="connsiteY173" fmla="*/ 304800 h 3563096"/>
              <a:gd name="connsiteX174" fmla="*/ 1152042 w 6818551"/>
              <a:gd name="connsiteY174" fmla="*/ 346363 h 3563096"/>
              <a:gd name="connsiteX175" fmla="*/ 1068915 w 6818551"/>
              <a:gd name="connsiteY175" fmla="*/ 374072 h 3563096"/>
              <a:gd name="connsiteX176" fmla="*/ 985787 w 6818551"/>
              <a:gd name="connsiteY176" fmla="*/ 429490 h 3563096"/>
              <a:gd name="connsiteX177" fmla="*/ 930369 w 6818551"/>
              <a:gd name="connsiteY177" fmla="*/ 512618 h 3563096"/>
              <a:gd name="connsiteX178" fmla="*/ 888805 w 6818551"/>
              <a:gd name="connsiteY178" fmla="*/ 526472 h 3563096"/>
              <a:gd name="connsiteX179" fmla="*/ 805678 w 6818551"/>
              <a:gd name="connsiteY179" fmla="*/ 581890 h 3563096"/>
              <a:gd name="connsiteX180" fmla="*/ 764115 w 6818551"/>
              <a:gd name="connsiteY180" fmla="*/ 609600 h 3563096"/>
              <a:gd name="connsiteX181" fmla="*/ 736405 w 6818551"/>
              <a:gd name="connsiteY181" fmla="*/ 637309 h 3563096"/>
              <a:gd name="connsiteX182" fmla="*/ 708696 w 6818551"/>
              <a:gd name="connsiteY182" fmla="*/ 900545 h 3563096"/>
              <a:gd name="connsiteX183" fmla="*/ 680987 w 6818551"/>
              <a:gd name="connsiteY183" fmla="*/ 983672 h 3563096"/>
              <a:gd name="connsiteX184" fmla="*/ 597860 w 6818551"/>
              <a:gd name="connsiteY184" fmla="*/ 1052945 h 3563096"/>
              <a:gd name="connsiteX185" fmla="*/ 542442 w 6818551"/>
              <a:gd name="connsiteY185" fmla="*/ 1094509 h 3563096"/>
              <a:gd name="connsiteX186" fmla="*/ 403896 w 6818551"/>
              <a:gd name="connsiteY186" fmla="*/ 1122218 h 3563096"/>
              <a:gd name="connsiteX187" fmla="*/ 348478 w 6818551"/>
              <a:gd name="connsiteY187" fmla="*/ 1136072 h 3563096"/>
              <a:gd name="connsiteX188" fmla="*/ 196078 w 6818551"/>
              <a:gd name="connsiteY188" fmla="*/ 1163781 h 3563096"/>
              <a:gd name="connsiteX189" fmla="*/ 71387 w 6818551"/>
              <a:gd name="connsiteY189" fmla="*/ 1233054 h 3563096"/>
              <a:gd name="connsiteX190" fmla="*/ 29824 w 6818551"/>
              <a:gd name="connsiteY190" fmla="*/ 1260763 h 3563096"/>
              <a:gd name="connsiteX191" fmla="*/ 15969 w 6818551"/>
              <a:gd name="connsiteY191" fmla="*/ 1413163 h 3563096"/>
              <a:gd name="connsiteX192" fmla="*/ 71387 w 6818551"/>
              <a:gd name="connsiteY192" fmla="*/ 1427018 h 3563096"/>
              <a:gd name="connsiteX193" fmla="*/ 209933 w 6818551"/>
              <a:gd name="connsiteY193" fmla="*/ 1413163 h 356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18551" h="3563096">
                <a:moveTo>
                  <a:pt x="15969" y="1343890"/>
                </a:moveTo>
                <a:cubicBezTo>
                  <a:pt x="34442" y="1366981"/>
                  <a:pt x="51915" y="1390909"/>
                  <a:pt x="71387" y="1413163"/>
                </a:cubicBezTo>
                <a:cubicBezTo>
                  <a:pt x="84289" y="1427909"/>
                  <a:pt x="100408" y="1439675"/>
                  <a:pt x="112951" y="1454727"/>
                </a:cubicBezTo>
                <a:cubicBezTo>
                  <a:pt x="200348" y="1559603"/>
                  <a:pt x="87746" y="1443374"/>
                  <a:pt x="168369" y="1524000"/>
                </a:cubicBezTo>
                <a:cubicBezTo>
                  <a:pt x="206609" y="1638721"/>
                  <a:pt x="179876" y="1582824"/>
                  <a:pt x="251496" y="1690254"/>
                </a:cubicBezTo>
                <a:cubicBezTo>
                  <a:pt x="260732" y="1704109"/>
                  <a:pt x="263408" y="1726553"/>
                  <a:pt x="279205" y="1731818"/>
                </a:cubicBezTo>
                <a:lnTo>
                  <a:pt x="320769" y="1745672"/>
                </a:lnTo>
                <a:cubicBezTo>
                  <a:pt x="334624" y="1754908"/>
                  <a:pt x="350559" y="1761607"/>
                  <a:pt x="362333" y="1773381"/>
                </a:cubicBezTo>
                <a:cubicBezTo>
                  <a:pt x="374107" y="1785155"/>
                  <a:pt x="377040" y="1804543"/>
                  <a:pt x="390042" y="1814945"/>
                </a:cubicBezTo>
                <a:cubicBezTo>
                  <a:pt x="401446" y="1824068"/>
                  <a:pt x="417751" y="1824182"/>
                  <a:pt x="431605" y="1828800"/>
                </a:cubicBezTo>
                <a:cubicBezTo>
                  <a:pt x="463932" y="1824182"/>
                  <a:pt x="498108" y="1826668"/>
                  <a:pt x="528587" y="1814945"/>
                </a:cubicBezTo>
                <a:cubicBezTo>
                  <a:pt x="559670" y="1802990"/>
                  <a:pt x="611715" y="1759527"/>
                  <a:pt x="611715" y="1759527"/>
                </a:cubicBezTo>
                <a:cubicBezTo>
                  <a:pt x="625569" y="1768763"/>
                  <a:pt x="644453" y="1773116"/>
                  <a:pt x="653278" y="1787236"/>
                </a:cubicBezTo>
                <a:cubicBezTo>
                  <a:pt x="668758" y="1812004"/>
                  <a:pt x="680987" y="1870363"/>
                  <a:pt x="680987" y="1870363"/>
                </a:cubicBezTo>
                <a:cubicBezTo>
                  <a:pt x="676369" y="1921163"/>
                  <a:pt x="674347" y="1972266"/>
                  <a:pt x="667133" y="2022763"/>
                </a:cubicBezTo>
                <a:cubicBezTo>
                  <a:pt x="665068" y="2037220"/>
                  <a:pt x="656820" y="2050159"/>
                  <a:pt x="653278" y="2064327"/>
                </a:cubicBezTo>
                <a:cubicBezTo>
                  <a:pt x="647567" y="2087172"/>
                  <a:pt x="644042" y="2110509"/>
                  <a:pt x="639424" y="2133600"/>
                </a:cubicBezTo>
                <a:cubicBezTo>
                  <a:pt x="648660" y="2207491"/>
                  <a:pt x="644709" y="2284263"/>
                  <a:pt x="667133" y="2355272"/>
                </a:cubicBezTo>
                <a:cubicBezTo>
                  <a:pt x="674086" y="2377291"/>
                  <a:pt x="703761" y="2383415"/>
                  <a:pt x="722551" y="2396836"/>
                </a:cubicBezTo>
                <a:cubicBezTo>
                  <a:pt x="851708" y="2489091"/>
                  <a:pt x="682152" y="2369774"/>
                  <a:pt x="805678" y="2438400"/>
                </a:cubicBezTo>
                <a:cubicBezTo>
                  <a:pt x="852777" y="2464567"/>
                  <a:pt x="878340" y="2499668"/>
                  <a:pt x="930369" y="2507672"/>
                </a:cubicBezTo>
                <a:cubicBezTo>
                  <a:pt x="976242" y="2514729"/>
                  <a:pt x="1022733" y="2516909"/>
                  <a:pt x="1068915" y="2521527"/>
                </a:cubicBezTo>
                <a:cubicBezTo>
                  <a:pt x="1156642" y="2543458"/>
                  <a:pt x="1108488" y="2524818"/>
                  <a:pt x="1207460" y="2590800"/>
                </a:cubicBezTo>
                <a:cubicBezTo>
                  <a:pt x="1221315" y="2600036"/>
                  <a:pt x="1232696" y="2615244"/>
                  <a:pt x="1249024" y="2618509"/>
                </a:cubicBezTo>
                <a:cubicBezTo>
                  <a:pt x="1275377" y="2623779"/>
                  <a:pt x="1331456" y="2632016"/>
                  <a:pt x="1359860" y="2646218"/>
                </a:cubicBezTo>
                <a:cubicBezTo>
                  <a:pt x="1374753" y="2653665"/>
                  <a:pt x="1386531" y="2666480"/>
                  <a:pt x="1401424" y="2673927"/>
                </a:cubicBezTo>
                <a:cubicBezTo>
                  <a:pt x="1414486" y="2680458"/>
                  <a:pt x="1428945" y="2683769"/>
                  <a:pt x="1442987" y="2687781"/>
                </a:cubicBezTo>
                <a:cubicBezTo>
                  <a:pt x="1500864" y="2704317"/>
                  <a:pt x="1516201" y="2704602"/>
                  <a:pt x="1581533" y="2715490"/>
                </a:cubicBezTo>
                <a:cubicBezTo>
                  <a:pt x="1707102" y="2799204"/>
                  <a:pt x="1631495" y="2773924"/>
                  <a:pt x="1817060" y="2757054"/>
                </a:cubicBezTo>
                <a:cubicBezTo>
                  <a:pt x="1921279" y="2687576"/>
                  <a:pt x="1796626" y="2760886"/>
                  <a:pt x="2038733" y="2715490"/>
                </a:cubicBezTo>
                <a:cubicBezTo>
                  <a:pt x="2239140" y="2677913"/>
                  <a:pt x="1935840" y="2694596"/>
                  <a:pt x="2121860" y="2673927"/>
                </a:cubicBezTo>
                <a:cubicBezTo>
                  <a:pt x="2190862" y="2666260"/>
                  <a:pt x="2260405" y="2664690"/>
                  <a:pt x="2329678" y="2660072"/>
                </a:cubicBezTo>
                <a:cubicBezTo>
                  <a:pt x="2469929" y="2613322"/>
                  <a:pt x="2383683" y="2630123"/>
                  <a:pt x="2592915" y="2646218"/>
                </a:cubicBezTo>
                <a:cubicBezTo>
                  <a:pt x="2744494" y="2696743"/>
                  <a:pt x="2518949" y="2612112"/>
                  <a:pt x="2662187" y="2701636"/>
                </a:cubicBezTo>
                <a:cubicBezTo>
                  <a:pt x="2707265" y="2729810"/>
                  <a:pt x="2793577" y="2736240"/>
                  <a:pt x="2842296" y="2743200"/>
                </a:cubicBezTo>
                <a:cubicBezTo>
                  <a:pt x="2856151" y="2752436"/>
                  <a:pt x="2873458" y="2757907"/>
                  <a:pt x="2883860" y="2770909"/>
                </a:cubicBezTo>
                <a:cubicBezTo>
                  <a:pt x="2909932" y="2803498"/>
                  <a:pt x="2892888" y="2848644"/>
                  <a:pt x="2883860" y="2881745"/>
                </a:cubicBezTo>
                <a:cubicBezTo>
                  <a:pt x="2876175" y="2909924"/>
                  <a:pt x="2865387" y="2937163"/>
                  <a:pt x="2856151" y="2964872"/>
                </a:cubicBezTo>
                <a:lnTo>
                  <a:pt x="2842296" y="3006436"/>
                </a:lnTo>
                <a:cubicBezTo>
                  <a:pt x="2851765" y="3252625"/>
                  <a:pt x="2772022" y="3303473"/>
                  <a:pt x="2897715" y="3408218"/>
                </a:cubicBezTo>
                <a:cubicBezTo>
                  <a:pt x="2910507" y="3418878"/>
                  <a:pt x="2924385" y="3428481"/>
                  <a:pt x="2939278" y="3435927"/>
                </a:cubicBezTo>
                <a:cubicBezTo>
                  <a:pt x="2952340" y="3442458"/>
                  <a:pt x="2966987" y="3445163"/>
                  <a:pt x="2980842" y="3449781"/>
                </a:cubicBezTo>
                <a:cubicBezTo>
                  <a:pt x="3170279" y="3639222"/>
                  <a:pt x="2993381" y="3481474"/>
                  <a:pt x="3645860" y="3505200"/>
                </a:cubicBezTo>
                <a:cubicBezTo>
                  <a:pt x="3692241" y="3506887"/>
                  <a:pt x="3738223" y="3514436"/>
                  <a:pt x="3784405" y="3519054"/>
                </a:cubicBezTo>
                <a:cubicBezTo>
                  <a:pt x="3793642" y="3532909"/>
                  <a:pt x="3795555" y="3558875"/>
                  <a:pt x="3812115" y="3560618"/>
                </a:cubicBezTo>
                <a:cubicBezTo>
                  <a:pt x="3890328" y="3568851"/>
                  <a:pt x="3969388" y="3554588"/>
                  <a:pt x="4047642" y="3546763"/>
                </a:cubicBezTo>
                <a:cubicBezTo>
                  <a:pt x="4062173" y="3545310"/>
                  <a:pt x="4074652" y="3534122"/>
                  <a:pt x="4089205" y="3532909"/>
                </a:cubicBezTo>
                <a:cubicBezTo>
                  <a:pt x="4185962" y="3524846"/>
                  <a:pt x="4283169" y="3523672"/>
                  <a:pt x="4380151" y="3519054"/>
                </a:cubicBezTo>
                <a:cubicBezTo>
                  <a:pt x="4394006" y="3514436"/>
                  <a:pt x="4409192" y="3512714"/>
                  <a:pt x="4421715" y="3505200"/>
                </a:cubicBezTo>
                <a:cubicBezTo>
                  <a:pt x="4432916" y="3498479"/>
                  <a:pt x="4437741" y="3483332"/>
                  <a:pt x="4449424" y="3477490"/>
                </a:cubicBezTo>
                <a:cubicBezTo>
                  <a:pt x="4466455" y="3468974"/>
                  <a:pt x="4486604" y="3469107"/>
                  <a:pt x="4504842" y="3463636"/>
                </a:cubicBezTo>
                <a:cubicBezTo>
                  <a:pt x="4532818" y="3455243"/>
                  <a:pt x="4559633" y="3443011"/>
                  <a:pt x="4587969" y="3435927"/>
                </a:cubicBezTo>
                <a:cubicBezTo>
                  <a:pt x="4712973" y="3404676"/>
                  <a:pt x="4662677" y="3420261"/>
                  <a:pt x="4740369" y="3394363"/>
                </a:cubicBezTo>
                <a:cubicBezTo>
                  <a:pt x="4754224" y="3380509"/>
                  <a:pt x="4765630" y="3363668"/>
                  <a:pt x="4781933" y="3352800"/>
                </a:cubicBezTo>
                <a:cubicBezTo>
                  <a:pt x="4794084" y="3344699"/>
                  <a:pt x="4810434" y="3345476"/>
                  <a:pt x="4823496" y="3338945"/>
                </a:cubicBezTo>
                <a:cubicBezTo>
                  <a:pt x="4838389" y="3331498"/>
                  <a:pt x="4849844" y="3317999"/>
                  <a:pt x="4865060" y="3311236"/>
                </a:cubicBezTo>
                <a:cubicBezTo>
                  <a:pt x="4908425" y="3291963"/>
                  <a:pt x="4957549" y="3281186"/>
                  <a:pt x="5003605" y="3269672"/>
                </a:cubicBezTo>
                <a:lnTo>
                  <a:pt x="5086733" y="3214254"/>
                </a:lnTo>
                <a:lnTo>
                  <a:pt x="5128296" y="3186545"/>
                </a:lnTo>
                <a:cubicBezTo>
                  <a:pt x="5146476" y="3159275"/>
                  <a:pt x="5157390" y="3137015"/>
                  <a:pt x="5183715" y="3117272"/>
                </a:cubicBezTo>
                <a:cubicBezTo>
                  <a:pt x="5210357" y="3097291"/>
                  <a:pt x="5266842" y="3061854"/>
                  <a:pt x="5266842" y="3061854"/>
                </a:cubicBezTo>
                <a:lnTo>
                  <a:pt x="5294551" y="2978727"/>
                </a:lnTo>
                <a:cubicBezTo>
                  <a:pt x="5299169" y="2964872"/>
                  <a:pt x="5300304" y="2949314"/>
                  <a:pt x="5308405" y="2937163"/>
                </a:cubicBezTo>
                <a:lnTo>
                  <a:pt x="5363824" y="2854036"/>
                </a:lnTo>
                <a:cubicBezTo>
                  <a:pt x="5373060" y="2840181"/>
                  <a:pt x="5375736" y="2817737"/>
                  <a:pt x="5391533" y="2812472"/>
                </a:cubicBezTo>
                <a:lnTo>
                  <a:pt x="5433096" y="2798618"/>
                </a:lnTo>
                <a:cubicBezTo>
                  <a:pt x="5437714" y="2784763"/>
                  <a:pt x="5440420" y="2770116"/>
                  <a:pt x="5446951" y="2757054"/>
                </a:cubicBezTo>
                <a:cubicBezTo>
                  <a:pt x="5496936" y="2657083"/>
                  <a:pt x="5453793" y="2781513"/>
                  <a:pt x="5502369" y="2660072"/>
                </a:cubicBezTo>
                <a:cubicBezTo>
                  <a:pt x="5524855" y="2603857"/>
                  <a:pt x="5530324" y="2575960"/>
                  <a:pt x="5543933" y="2521527"/>
                </a:cubicBezTo>
                <a:cubicBezTo>
                  <a:pt x="5539315" y="2479963"/>
                  <a:pt x="5536953" y="2438086"/>
                  <a:pt x="5530078" y="2396836"/>
                </a:cubicBezTo>
                <a:cubicBezTo>
                  <a:pt x="5519972" y="2336199"/>
                  <a:pt x="5514048" y="2371158"/>
                  <a:pt x="5488515" y="2313709"/>
                </a:cubicBezTo>
                <a:cubicBezTo>
                  <a:pt x="5476652" y="2287018"/>
                  <a:pt x="5470042" y="2258290"/>
                  <a:pt x="5460805" y="2230581"/>
                </a:cubicBezTo>
                <a:lnTo>
                  <a:pt x="5446951" y="2189018"/>
                </a:lnTo>
                <a:cubicBezTo>
                  <a:pt x="5442333" y="2175163"/>
                  <a:pt x="5436638" y="2161622"/>
                  <a:pt x="5433096" y="2147454"/>
                </a:cubicBezTo>
                <a:cubicBezTo>
                  <a:pt x="5428478" y="2128981"/>
                  <a:pt x="5427757" y="2109067"/>
                  <a:pt x="5419242" y="2092036"/>
                </a:cubicBezTo>
                <a:cubicBezTo>
                  <a:pt x="5404349" y="2062250"/>
                  <a:pt x="5382297" y="2036618"/>
                  <a:pt x="5363824" y="2008909"/>
                </a:cubicBezTo>
                <a:cubicBezTo>
                  <a:pt x="5328869" y="1956476"/>
                  <a:pt x="5347890" y="1979120"/>
                  <a:pt x="5308405" y="1939636"/>
                </a:cubicBezTo>
                <a:cubicBezTo>
                  <a:pt x="5303787" y="1925781"/>
                  <a:pt x="5294551" y="1912676"/>
                  <a:pt x="5294551" y="1898072"/>
                </a:cubicBezTo>
                <a:cubicBezTo>
                  <a:pt x="5294551" y="1848377"/>
                  <a:pt x="5291594" y="1800093"/>
                  <a:pt x="5336115" y="1773381"/>
                </a:cubicBezTo>
                <a:cubicBezTo>
                  <a:pt x="5348638" y="1765868"/>
                  <a:pt x="5363824" y="1764145"/>
                  <a:pt x="5377678" y="1759527"/>
                </a:cubicBezTo>
                <a:lnTo>
                  <a:pt x="5460805" y="1676400"/>
                </a:lnTo>
                <a:lnTo>
                  <a:pt x="5488515" y="1648690"/>
                </a:lnTo>
                <a:cubicBezTo>
                  <a:pt x="5496827" y="1623753"/>
                  <a:pt x="5520987" y="1576064"/>
                  <a:pt x="5488515" y="1551709"/>
                </a:cubicBezTo>
                <a:cubicBezTo>
                  <a:pt x="5476832" y="1542947"/>
                  <a:pt x="5460806" y="1560945"/>
                  <a:pt x="5446951" y="1565563"/>
                </a:cubicBezTo>
                <a:cubicBezTo>
                  <a:pt x="5433096" y="1579418"/>
                  <a:pt x="5424809" y="1604537"/>
                  <a:pt x="5405387" y="1607127"/>
                </a:cubicBezTo>
                <a:cubicBezTo>
                  <a:pt x="5284236" y="1623280"/>
                  <a:pt x="5255685" y="1621448"/>
                  <a:pt x="5197569" y="1551709"/>
                </a:cubicBezTo>
                <a:cubicBezTo>
                  <a:pt x="5186909" y="1538917"/>
                  <a:pt x="5179096" y="1524000"/>
                  <a:pt x="5169860" y="1510145"/>
                </a:cubicBezTo>
                <a:cubicBezTo>
                  <a:pt x="5179149" y="1454414"/>
                  <a:pt x="5172462" y="1424416"/>
                  <a:pt x="5211424" y="1385454"/>
                </a:cubicBezTo>
                <a:cubicBezTo>
                  <a:pt x="5223198" y="1373680"/>
                  <a:pt x="5239133" y="1366981"/>
                  <a:pt x="5252987" y="1357745"/>
                </a:cubicBezTo>
                <a:cubicBezTo>
                  <a:pt x="5277618" y="1283854"/>
                  <a:pt x="5246830" y="1339271"/>
                  <a:pt x="5308405" y="1302327"/>
                </a:cubicBezTo>
                <a:cubicBezTo>
                  <a:pt x="5319606" y="1295607"/>
                  <a:pt x="5325665" y="1282455"/>
                  <a:pt x="5336115" y="1274618"/>
                </a:cubicBezTo>
                <a:cubicBezTo>
                  <a:pt x="5362757" y="1254637"/>
                  <a:pt x="5419242" y="1219200"/>
                  <a:pt x="5419242" y="1219200"/>
                </a:cubicBezTo>
                <a:cubicBezTo>
                  <a:pt x="5437715" y="1223818"/>
                  <a:pt x="5458128" y="1223607"/>
                  <a:pt x="5474660" y="1233054"/>
                </a:cubicBezTo>
                <a:cubicBezTo>
                  <a:pt x="5600199" y="1304790"/>
                  <a:pt x="5455135" y="1241238"/>
                  <a:pt x="5530078" y="1316181"/>
                </a:cubicBezTo>
                <a:cubicBezTo>
                  <a:pt x="5540405" y="1326508"/>
                  <a:pt x="5557787" y="1325418"/>
                  <a:pt x="5571642" y="1330036"/>
                </a:cubicBezTo>
                <a:cubicBezTo>
                  <a:pt x="5599351" y="1320800"/>
                  <a:pt x="5630467" y="1318529"/>
                  <a:pt x="5654769" y="1302327"/>
                </a:cubicBezTo>
                <a:cubicBezTo>
                  <a:pt x="5682478" y="1283854"/>
                  <a:pt x="5704759" y="1250223"/>
                  <a:pt x="5737896" y="1246909"/>
                </a:cubicBezTo>
                <a:lnTo>
                  <a:pt x="5876442" y="1233054"/>
                </a:lnTo>
                <a:lnTo>
                  <a:pt x="6001133" y="1149927"/>
                </a:lnTo>
                <a:cubicBezTo>
                  <a:pt x="6014987" y="1140691"/>
                  <a:pt x="6030922" y="1133992"/>
                  <a:pt x="6042696" y="1122218"/>
                </a:cubicBezTo>
                <a:cubicBezTo>
                  <a:pt x="6078558" y="1086356"/>
                  <a:pt x="6117672" y="1041808"/>
                  <a:pt x="6167387" y="1025236"/>
                </a:cubicBezTo>
                <a:cubicBezTo>
                  <a:pt x="6181242" y="1020618"/>
                  <a:pt x="6195889" y="1017912"/>
                  <a:pt x="6208951" y="1011381"/>
                </a:cubicBezTo>
                <a:cubicBezTo>
                  <a:pt x="6316376" y="957669"/>
                  <a:pt x="6187613" y="1004639"/>
                  <a:pt x="6292078" y="969818"/>
                </a:cubicBezTo>
                <a:cubicBezTo>
                  <a:pt x="6301314" y="955963"/>
                  <a:pt x="6305667" y="937079"/>
                  <a:pt x="6319787" y="928254"/>
                </a:cubicBezTo>
                <a:cubicBezTo>
                  <a:pt x="6344555" y="912774"/>
                  <a:pt x="6378612" y="916747"/>
                  <a:pt x="6402915" y="900545"/>
                </a:cubicBezTo>
                <a:cubicBezTo>
                  <a:pt x="6416769" y="891309"/>
                  <a:pt x="6429585" y="880283"/>
                  <a:pt x="6444478" y="872836"/>
                </a:cubicBezTo>
                <a:cubicBezTo>
                  <a:pt x="6559197" y="815476"/>
                  <a:pt x="6408493" y="910681"/>
                  <a:pt x="6527605" y="831272"/>
                </a:cubicBezTo>
                <a:cubicBezTo>
                  <a:pt x="6536842" y="817418"/>
                  <a:pt x="6543541" y="801483"/>
                  <a:pt x="6555315" y="789709"/>
                </a:cubicBezTo>
                <a:cubicBezTo>
                  <a:pt x="6627325" y="717700"/>
                  <a:pt x="6569746" y="802842"/>
                  <a:pt x="6624587" y="734290"/>
                </a:cubicBezTo>
                <a:cubicBezTo>
                  <a:pt x="6634989" y="721288"/>
                  <a:pt x="6643060" y="706581"/>
                  <a:pt x="6652296" y="692727"/>
                </a:cubicBezTo>
                <a:cubicBezTo>
                  <a:pt x="6656914" y="674254"/>
                  <a:pt x="6656704" y="653841"/>
                  <a:pt x="6666151" y="637309"/>
                </a:cubicBezTo>
                <a:cubicBezTo>
                  <a:pt x="6675872" y="620297"/>
                  <a:pt x="6695172" y="610797"/>
                  <a:pt x="6707715" y="595745"/>
                </a:cubicBezTo>
                <a:cubicBezTo>
                  <a:pt x="6718375" y="582953"/>
                  <a:pt x="6726188" y="568036"/>
                  <a:pt x="6735424" y="554181"/>
                </a:cubicBezTo>
                <a:cubicBezTo>
                  <a:pt x="6746692" y="520377"/>
                  <a:pt x="6750130" y="497911"/>
                  <a:pt x="6776987" y="471054"/>
                </a:cubicBezTo>
                <a:cubicBezTo>
                  <a:pt x="6788761" y="459280"/>
                  <a:pt x="6804696" y="452581"/>
                  <a:pt x="6818551" y="443345"/>
                </a:cubicBezTo>
                <a:cubicBezTo>
                  <a:pt x="6813933" y="411018"/>
                  <a:pt x="6814080" y="377641"/>
                  <a:pt x="6804696" y="346363"/>
                </a:cubicBezTo>
                <a:cubicBezTo>
                  <a:pt x="6769640" y="229512"/>
                  <a:pt x="6575182" y="315421"/>
                  <a:pt x="6513751" y="318654"/>
                </a:cubicBezTo>
                <a:lnTo>
                  <a:pt x="6402915" y="332509"/>
                </a:lnTo>
                <a:cubicBezTo>
                  <a:pt x="6370546" y="336825"/>
                  <a:pt x="6338543" y="344647"/>
                  <a:pt x="6305933" y="346363"/>
                </a:cubicBezTo>
                <a:cubicBezTo>
                  <a:pt x="6162893" y="353891"/>
                  <a:pt x="6019606" y="355600"/>
                  <a:pt x="5876442" y="360218"/>
                </a:cubicBezTo>
                <a:cubicBezTo>
                  <a:pt x="5853351" y="364836"/>
                  <a:pt x="5830717" y="374072"/>
                  <a:pt x="5807169" y="374072"/>
                </a:cubicBezTo>
                <a:cubicBezTo>
                  <a:pt x="5556945" y="374072"/>
                  <a:pt x="5506117" y="366135"/>
                  <a:pt x="5308405" y="346363"/>
                </a:cubicBezTo>
                <a:cubicBezTo>
                  <a:pt x="5289932" y="341745"/>
                  <a:pt x="5272028" y="332509"/>
                  <a:pt x="5252987" y="332509"/>
                </a:cubicBezTo>
                <a:cubicBezTo>
                  <a:pt x="5188168" y="332509"/>
                  <a:pt x="5123447" y="339205"/>
                  <a:pt x="5059024" y="346363"/>
                </a:cubicBezTo>
                <a:cubicBezTo>
                  <a:pt x="5032932" y="349262"/>
                  <a:pt x="4988312" y="365316"/>
                  <a:pt x="4962042" y="374072"/>
                </a:cubicBezTo>
                <a:cubicBezTo>
                  <a:pt x="4813517" y="473088"/>
                  <a:pt x="5038929" y="318890"/>
                  <a:pt x="4878915" y="443345"/>
                </a:cubicBezTo>
                <a:cubicBezTo>
                  <a:pt x="4852628" y="463791"/>
                  <a:pt x="4819335" y="475214"/>
                  <a:pt x="4795787" y="498763"/>
                </a:cubicBezTo>
                <a:cubicBezTo>
                  <a:pt x="4674369" y="620184"/>
                  <a:pt x="4828385" y="471599"/>
                  <a:pt x="4712660" y="568036"/>
                </a:cubicBezTo>
                <a:cubicBezTo>
                  <a:pt x="4605979" y="656936"/>
                  <a:pt x="4732731" y="568510"/>
                  <a:pt x="4629533" y="637309"/>
                </a:cubicBezTo>
                <a:cubicBezTo>
                  <a:pt x="4615678" y="628073"/>
                  <a:pt x="4600971" y="620002"/>
                  <a:pt x="4587969" y="609600"/>
                </a:cubicBezTo>
                <a:cubicBezTo>
                  <a:pt x="4577769" y="601440"/>
                  <a:pt x="4571943" y="587732"/>
                  <a:pt x="4560260" y="581890"/>
                </a:cubicBezTo>
                <a:cubicBezTo>
                  <a:pt x="4534136" y="568828"/>
                  <a:pt x="4504842" y="563417"/>
                  <a:pt x="4477133" y="554181"/>
                </a:cubicBezTo>
                <a:lnTo>
                  <a:pt x="4435569" y="540327"/>
                </a:lnTo>
                <a:cubicBezTo>
                  <a:pt x="4398624" y="544945"/>
                  <a:pt x="4355235" y="532829"/>
                  <a:pt x="4324733" y="554181"/>
                </a:cubicBezTo>
                <a:cubicBezTo>
                  <a:pt x="4305728" y="567484"/>
                  <a:pt x="4294508" y="666269"/>
                  <a:pt x="4283169" y="692727"/>
                </a:cubicBezTo>
                <a:cubicBezTo>
                  <a:pt x="4276610" y="708032"/>
                  <a:pt x="4262907" y="719397"/>
                  <a:pt x="4255460" y="734290"/>
                </a:cubicBezTo>
                <a:cubicBezTo>
                  <a:pt x="4248929" y="747352"/>
                  <a:pt x="4249706" y="763703"/>
                  <a:pt x="4241605" y="775854"/>
                </a:cubicBezTo>
                <a:cubicBezTo>
                  <a:pt x="4230737" y="792157"/>
                  <a:pt x="4212585" y="802366"/>
                  <a:pt x="4200042" y="817418"/>
                </a:cubicBezTo>
                <a:cubicBezTo>
                  <a:pt x="4189382" y="830210"/>
                  <a:pt x="4184864" y="848016"/>
                  <a:pt x="4172333" y="858981"/>
                </a:cubicBezTo>
                <a:cubicBezTo>
                  <a:pt x="4147270" y="880911"/>
                  <a:pt x="4120799" y="903869"/>
                  <a:pt x="4089205" y="914400"/>
                </a:cubicBezTo>
                <a:cubicBezTo>
                  <a:pt x="4075351" y="919018"/>
                  <a:pt x="4061731" y="924412"/>
                  <a:pt x="4047642" y="928254"/>
                </a:cubicBezTo>
                <a:cubicBezTo>
                  <a:pt x="4010901" y="938274"/>
                  <a:pt x="3972933" y="943920"/>
                  <a:pt x="3936805" y="955963"/>
                </a:cubicBezTo>
                <a:lnTo>
                  <a:pt x="3895242" y="969818"/>
                </a:lnTo>
                <a:cubicBezTo>
                  <a:pt x="3630953" y="936781"/>
                  <a:pt x="3965096" y="975591"/>
                  <a:pt x="3479605" y="942109"/>
                </a:cubicBezTo>
                <a:cubicBezTo>
                  <a:pt x="3351946" y="933305"/>
                  <a:pt x="3419957" y="928614"/>
                  <a:pt x="3313351" y="914400"/>
                </a:cubicBezTo>
                <a:cubicBezTo>
                  <a:pt x="3267346" y="908266"/>
                  <a:pt x="3220859" y="906302"/>
                  <a:pt x="3174805" y="900545"/>
                </a:cubicBezTo>
                <a:cubicBezTo>
                  <a:pt x="3146931" y="897061"/>
                  <a:pt x="3119487" y="890663"/>
                  <a:pt x="3091678" y="886690"/>
                </a:cubicBezTo>
                <a:cubicBezTo>
                  <a:pt x="3054819" y="881424"/>
                  <a:pt x="3017642" y="878498"/>
                  <a:pt x="2980842" y="872836"/>
                </a:cubicBezTo>
                <a:cubicBezTo>
                  <a:pt x="2957568" y="869255"/>
                  <a:pt x="2935029" y="861021"/>
                  <a:pt x="2911569" y="858981"/>
                </a:cubicBezTo>
                <a:cubicBezTo>
                  <a:pt x="2828626" y="851769"/>
                  <a:pt x="2745314" y="849745"/>
                  <a:pt x="2662187" y="845127"/>
                </a:cubicBezTo>
                <a:cubicBezTo>
                  <a:pt x="2620531" y="831241"/>
                  <a:pt x="2614870" y="833404"/>
                  <a:pt x="2579060" y="803563"/>
                </a:cubicBezTo>
                <a:cubicBezTo>
                  <a:pt x="2564008" y="791020"/>
                  <a:pt x="2552962" y="774029"/>
                  <a:pt x="2537496" y="762000"/>
                </a:cubicBezTo>
                <a:cubicBezTo>
                  <a:pt x="2511209" y="741554"/>
                  <a:pt x="2482078" y="725054"/>
                  <a:pt x="2454369" y="706581"/>
                </a:cubicBezTo>
                <a:lnTo>
                  <a:pt x="2412805" y="678872"/>
                </a:lnTo>
                <a:cubicBezTo>
                  <a:pt x="2398951" y="669636"/>
                  <a:pt x="2387396" y="655201"/>
                  <a:pt x="2371242" y="651163"/>
                </a:cubicBezTo>
                <a:cubicBezTo>
                  <a:pt x="2197998" y="607854"/>
                  <a:pt x="2413391" y="663206"/>
                  <a:pt x="2274260" y="623454"/>
                </a:cubicBezTo>
                <a:cubicBezTo>
                  <a:pt x="2255951" y="618223"/>
                  <a:pt x="2237151" y="614831"/>
                  <a:pt x="2218842" y="609600"/>
                </a:cubicBezTo>
                <a:cubicBezTo>
                  <a:pt x="2204800" y="605588"/>
                  <a:pt x="2191599" y="598609"/>
                  <a:pt x="2177278" y="595745"/>
                </a:cubicBezTo>
                <a:cubicBezTo>
                  <a:pt x="2145257" y="589341"/>
                  <a:pt x="2112623" y="586508"/>
                  <a:pt x="2080296" y="581890"/>
                </a:cubicBezTo>
                <a:cubicBezTo>
                  <a:pt x="2066442" y="577272"/>
                  <a:pt x="2051499" y="575128"/>
                  <a:pt x="2038733" y="568036"/>
                </a:cubicBezTo>
                <a:cubicBezTo>
                  <a:pt x="2009621" y="551863"/>
                  <a:pt x="1955605" y="512618"/>
                  <a:pt x="1955605" y="512618"/>
                </a:cubicBezTo>
                <a:cubicBezTo>
                  <a:pt x="1946369" y="498763"/>
                  <a:pt x="1934659" y="486270"/>
                  <a:pt x="1927896" y="471054"/>
                </a:cubicBezTo>
                <a:cubicBezTo>
                  <a:pt x="1916034" y="444364"/>
                  <a:pt x="1916388" y="412229"/>
                  <a:pt x="1900187" y="387927"/>
                </a:cubicBezTo>
                <a:lnTo>
                  <a:pt x="1872478" y="346363"/>
                </a:lnTo>
                <a:cubicBezTo>
                  <a:pt x="1857846" y="302465"/>
                  <a:pt x="1861609" y="301603"/>
                  <a:pt x="1830915" y="263236"/>
                </a:cubicBezTo>
                <a:cubicBezTo>
                  <a:pt x="1822755" y="253036"/>
                  <a:pt x="1811042" y="245977"/>
                  <a:pt x="1803205" y="235527"/>
                </a:cubicBezTo>
                <a:cubicBezTo>
                  <a:pt x="1709202" y="110191"/>
                  <a:pt x="1783627" y="188242"/>
                  <a:pt x="1720078" y="124690"/>
                </a:cubicBezTo>
                <a:cubicBezTo>
                  <a:pt x="1715460" y="110836"/>
                  <a:pt x="1715190" y="94654"/>
                  <a:pt x="1706224" y="83127"/>
                </a:cubicBezTo>
                <a:cubicBezTo>
                  <a:pt x="1682166" y="52195"/>
                  <a:pt x="1623096" y="0"/>
                  <a:pt x="1623096" y="0"/>
                </a:cubicBezTo>
                <a:cubicBezTo>
                  <a:pt x="1558442" y="4618"/>
                  <a:pt x="1493159" y="3745"/>
                  <a:pt x="1429133" y="13854"/>
                </a:cubicBezTo>
                <a:cubicBezTo>
                  <a:pt x="1359068" y="24917"/>
                  <a:pt x="1370732" y="43054"/>
                  <a:pt x="1318296" y="69272"/>
                </a:cubicBezTo>
                <a:cubicBezTo>
                  <a:pt x="1305234" y="75803"/>
                  <a:pt x="1290587" y="78509"/>
                  <a:pt x="1276733" y="83127"/>
                </a:cubicBezTo>
                <a:cubicBezTo>
                  <a:pt x="1208930" y="184830"/>
                  <a:pt x="1286677" y="53890"/>
                  <a:pt x="1235169" y="277090"/>
                </a:cubicBezTo>
                <a:cubicBezTo>
                  <a:pt x="1232232" y="289818"/>
                  <a:pt x="1217495" y="296438"/>
                  <a:pt x="1207460" y="304800"/>
                </a:cubicBezTo>
                <a:cubicBezTo>
                  <a:pt x="1189721" y="319582"/>
                  <a:pt x="1172695" y="336037"/>
                  <a:pt x="1152042" y="346363"/>
                </a:cubicBezTo>
                <a:cubicBezTo>
                  <a:pt x="1125918" y="359425"/>
                  <a:pt x="1068915" y="374072"/>
                  <a:pt x="1068915" y="374072"/>
                </a:cubicBezTo>
                <a:cubicBezTo>
                  <a:pt x="1041206" y="392545"/>
                  <a:pt x="996318" y="397896"/>
                  <a:pt x="985787" y="429490"/>
                </a:cubicBezTo>
                <a:cubicBezTo>
                  <a:pt x="971262" y="473066"/>
                  <a:pt x="974847" y="482966"/>
                  <a:pt x="930369" y="512618"/>
                </a:cubicBezTo>
                <a:cubicBezTo>
                  <a:pt x="918218" y="520719"/>
                  <a:pt x="902660" y="521854"/>
                  <a:pt x="888805" y="526472"/>
                </a:cubicBezTo>
                <a:lnTo>
                  <a:pt x="805678" y="581890"/>
                </a:lnTo>
                <a:cubicBezTo>
                  <a:pt x="791824" y="591126"/>
                  <a:pt x="775889" y="597826"/>
                  <a:pt x="764115" y="609600"/>
                </a:cubicBezTo>
                <a:lnTo>
                  <a:pt x="736405" y="637309"/>
                </a:lnTo>
                <a:cubicBezTo>
                  <a:pt x="732703" y="681739"/>
                  <a:pt x="722862" y="839160"/>
                  <a:pt x="708696" y="900545"/>
                </a:cubicBezTo>
                <a:cubicBezTo>
                  <a:pt x="702128" y="929005"/>
                  <a:pt x="701640" y="963019"/>
                  <a:pt x="680987" y="983672"/>
                </a:cubicBezTo>
                <a:cubicBezTo>
                  <a:pt x="616300" y="1048360"/>
                  <a:pt x="665372" y="1004722"/>
                  <a:pt x="597860" y="1052945"/>
                </a:cubicBezTo>
                <a:cubicBezTo>
                  <a:pt x="579070" y="1066366"/>
                  <a:pt x="562491" y="1083053"/>
                  <a:pt x="542442" y="1094509"/>
                </a:cubicBezTo>
                <a:cubicBezTo>
                  <a:pt x="509250" y="1113476"/>
                  <a:pt x="427342" y="1117955"/>
                  <a:pt x="403896" y="1122218"/>
                </a:cubicBezTo>
                <a:cubicBezTo>
                  <a:pt x="385162" y="1125624"/>
                  <a:pt x="367212" y="1132666"/>
                  <a:pt x="348478" y="1136072"/>
                </a:cubicBezTo>
                <a:cubicBezTo>
                  <a:pt x="240577" y="1155690"/>
                  <a:pt x="278552" y="1140217"/>
                  <a:pt x="196078" y="1163781"/>
                </a:cubicBezTo>
                <a:cubicBezTo>
                  <a:pt x="132070" y="1182069"/>
                  <a:pt x="145805" y="1183442"/>
                  <a:pt x="71387" y="1233054"/>
                </a:cubicBezTo>
                <a:lnTo>
                  <a:pt x="29824" y="1260763"/>
                </a:lnTo>
                <a:cubicBezTo>
                  <a:pt x="16644" y="1300302"/>
                  <a:pt x="-21331" y="1368403"/>
                  <a:pt x="15969" y="1413163"/>
                </a:cubicBezTo>
                <a:cubicBezTo>
                  <a:pt x="28159" y="1427791"/>
                  <a:pt x="52914" y="1422400"/>
                  <a:pt x="71387" y="1427018"/>
                </a:cubicBezTo>
                <a:lnTo>
                  <a:pt x="209933" y="1413163"/>
                </a:lnTo>
              </a:path>
            </a:pathLst>
          </a:custGeom>
          <a:solidFill>
            <a:srgbClr val="92D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     China</a:t>
            </a:r>
            <a:endParaRPr lang="en-US" sz="3600" b="1" dirty="0"/>
          </a:p>
        </p:txBody>
      </p:sp>
      <p:sp>
        <p:nvSpPr>
          <p:cNvPr id="13" name="Freeform 12"/>
          <p:cNvSpPr/>
          <p:nvPr/>
        </p:nvSpPr>
        <p:spPr>
          <a:xfrm>
            <a:off x="401782" y="1295400"/>
            <a:ext cx="2417618" cy="1447800"/>
          </a:xfrm>
          <a:custGeom>
            <a:avLst/>
            <a:gdLst>
              <a:gd name="connsiteX0" fmla="*/ 0 w 5502091"/>
              <a:gd name="connsiteY0" fmla="*/ 3089564 h 5143816"/>
              <a:gd name="connsiteX1" fmla="*/ 83127 w 5502091"/>
              <a:gd name="connsiteY1" fmla="*/ 3075710 h 5143816"/>
              <a:gd name="connsiteX2" fmla="*/ 152400 w 5502091"/>
              <a:gd name="connsiteY2" fmla="*/ 3006437 h 5143816"/>
              <a:gd name="connsiteX3" fmla="*/ 193963 w 5502091"/>
              <a:gd name="connsiteY3" fmla="*/ 2992582 h 5143816"/>
              <a:gd name="connsiteX4" fmla="*/ 429491 w 5502091"/>
              <a:gd name="connsiteY4" fmla="*/ 3020291 h 5143816"/>
              <a:gd name="connsiteX5" fmla="*/ 484909 w 5502091"/>
              <a:gd name="connsiteY5" fmla="*/ 3034146 h 5143816"/>
              <a:gd name="connsiteX6" fmla="*/ 554182 w 5502091"/>
              <a:gd name="connsiteY6" fmla="*/ 3048000 h 5143816"/>
              <a:gd name="connsiteX7" fmla="*/ 1219200 w 5502091"/>
              <a:gd name="connsiteY7" fmla="*/ 3034146 h 5143816"/>
              <a:gd name="connsiteX8" fmla="*/ 1302327 w 5502091"/>
              <a:gd name="connsiteY8" fmla="*/ 3006437 h 5143816"/>
              <a:gd name="connsiteX9" fmla="*/ 1330036 w 5502091"/>
              <a:gd name="connsiteY9" fmla="*/ 2964873 h 5143816"/>
              <a:gd name="connsiteX10" fmla="*/ 1371600 w 5502091"/>
              <a:gd name="connsiteY10" fmla="*/ 2951019 h 5143816"/>
              <a:gd name="connsiteX11" fmla="*/ 1468582 w 5502091"/>
              <a:gd name="connsiteY11" fmla="*/ 2840182 h 5143816"/>
              <a:gd name="connsiteX12" fmla="*/ 1537854 w 5502091"/>
              <a:gd name="connsiteY12" fmla="*/ 2770910 h 5143816"/>
              <a:gd name="connsiteX13" fmla="*/ 1565563 w 5502091"/>
              <a:gd name="connsiteY13" fmla="*/ 2743200 h 5143816"/>
              <a:gd name="connsiteX14" fmla="*/ 1620982 w 5502091"/>
              <a:gd name="connsiteY14" fmla="*/ 2729346 h 5143816"/>
              <a:gd name="connsiteX15" fmla="*/ 1704109 w 5502091"/>
              <a:gd name="connsiteY15" fmla="*/ 2673928 h 5143816"/>
              <a:gd name="connsiteX16" fmla="*/ 1787236 w 5502091"/>
              <a:gd name="connsiteY16" fmla="*/ 2535382 h 5143816"/>
              <a:gd name="connsiteX17" fmla="*/ 1814945 w 5502091"/>
              <a:gd name="connsiteY17" fmla="*/ 2493819 h 5143816"/>
              <a:gd name="connsiteX18" fmla="*/ 1828800 w 5502091"/>
              <a:gd name="connsiteY18" fmla="*/ 2452255 h 5143816"/>
              <a:gd name="connsiteX19" fmla="*/ 1856509 w 5502091"/>
              <a:gd name="connsiteY19" fmla="*/ 2410691 h 5143816"/>
              <a:gd name="connsiteX20" fmla="*/ 1884218 w 5502091"/>
              <a:gd name="connsiteY20" fmla="*/ 2355273 h 5143816"/>
              <a:gd name="connsiteX21" fmla="*/ 1967345 w 5502091"/>
              <a:gd name="connsiteY21" fmla="*/ 2313710 h 5143816"/>
              <a:gd name="connsiteX22" fmla="*/ 2175163 w 5502091"/>
              <a:gd name="connsiteY22" fmla="*/ 2327564 h 5143816"/>
              <a:gd name="connsiteX23" fmla="*/ 2313709 w 5502091"/>
              <a:gd name="connsiteY23" fmla="*/ 2327564 h 5143816"/>
              <a:gd name="connsiteX24" fmla="*/ 2369127 w 5502091"/>
              <a:gd name="connsiteY24" fmla="*/ 2244437 h 5143816"/>
              <a:gd name="connsiteX25" fmla="*/ 2396836 w 5502091"/>
              <a:gd name="connsiteY25" fmla="*/ 2202873 h 5143816"/>
              <a:gd name="connsiteX26" fmla="*/ 2410691 w 5502091"/>
              <a:gd name="connsiteY26" fmla="*/ 2161310 h 5143816"/>
              <a:gd name="connsiteX27" fmla="*/ 2493818 w 5502091"/>
              <a:gd name="connsiteY27" fmla="*/ 2133600 h 5143816"/>
              <a:gd name="connsiteX28" fmla="*/ 2604654 w 5502091"/>
              <a:gd name="connsiteY28" fmla="*/ 2105891 h 5143816"/>
              <a:gd name="connsiteX29" fmla="*/ 2646218 w 5502091"/>
              <a:gd name="connsiteY29" fmla="*/ 2092037 h 5143816"/>
              <a:gd name="connsiteX30" fmla="*/ 2784763 w 5502091"/>
              <a:gd name="connsiteY30" fmla="*/ 1953491 h 5143816"/>
              <a:gd name="connsiteX31" fmla="*/ 2840182 w 5502091"/>
              <a:gd name="connsiteY31" fmla="*/ 1787237 h 5143816"/>
              <a:gd name="connsiteX32" fmla="*/ 2854036 w 5502091"/>
              <a:gd name="connsiteY32" fmla="*/ 1745673 h 5143816"/>
              <a:gd name="connsiteX33" fmla="*/ 2937163 w 5502091"/>
              <a:gd name="connsiteY33" fmla="*/ 1620982 h 5143816"/>
              <a:gd name="connsiteX34" fmla="*/ 2964873 w 5502091"/>
              <a:gd name="connsiteY34" fmla="*/ 1579419 h 5143816"/>
              <a:gd name="connsiteX35" fmla="*/ 3048000 w 5502091"/>
              <a:gd name="connsiteY35" fmla="*/ 1468582 h 5143816"/>
              <a:gd name="connsiteX36" fmla="*/ 3131127 w 5502091"/>
              <a:gd name="connsiteY36" fmla="*/ 1343891 h 5143816"/>
              <a:gd name="connsiteX37" fmla="*/ 3158836 w 5502091"/>
              <a:gd name="connsiteY37" fmla="*/ 1302328 h 5143816"/>
              <a:gd name="connsiteX38" fmla="*/ 3228109 w 5502091"/>
              <a:gd name="connsiteY38" fmla="*/ 1177637 h 5143816"/>
              <a:gd name="connsiteX39" fmla="*/ 3255818 w 5502091"/>
              <a:gd name="connsiteY39" fmla="*/ 1136073 h 5143816"/>
              <a:gd name="connsiteX40" fmla="*/ 3269673 w 5502091"/>
              <a:gd name="connsiteY40" fmla="*/ 1094510 h 5143816"/>
              <a:gd name="connsiteX41" fmla="*/ 3338945 w 5502091"/>
              <a:gd name="connsiteY41" fmla="*/ 1039091 h 5143816"/>
              <a:gd name="connsiteX42" fmla="*/ 3366654 w 5502091"/>
              <a:gd name="connsiteY42" fmla="*/ 997528 h 5143816"/>
              <a:gd name="connsiteX43" fmla="*/ 3408218 w 5502091"/>
              <a:gd name="connsiteY43" fmla="*/ 969819 h 5143816"/>
              <a:gd name="connsiteX44" fmla="*/ 3463636 w 5502091"/>
              <a:gd name="connsiteY44" fmla="*/ 872837 h 5143816"/>
              <a:gd name="connsiteX45" fmla="*/ 3505200 w 5502091"/>
              <a:gd name="connsiteY45" fmla="*/ 845128 h 5143816"/>
              <a:gd name="connsiteX46" fmla="*/ 3574473 w 5502091"/>
              <a:gd name="connsiteY46" fmla="*/ 720437 h 5143816"/>
              <a:gd name="connsiteX47" fmla="*/ 3602182 w 5502091"/>
              <a:gd name="connsiteY47" fmla="*/ 678873 h 5143816"/>
              <a:gd name="connsiteX48" fmla="*/ 3629891 w 5502091"/>
              <a:gd name="connsiteY48" fmla="*/ 637310 h 5143816"/>
              <a:gd name="connsiteX49" fmla="*/ 3671454 w 5502091"/>
              <a:gd name="connsiteY49" fmla="*/ 554182 h 5143816"/>
              <a:gd name="connsiteX50" fmla="*/ 3713018 w 5502091"/>
              <a:gd name="connsiteY50" fmla="*/ 471055 h 5143816"/>
              <a:gd name="connsiteX51" fmla="*/ 3699163 w 5502091"/>
              <a:gd name="connsiteY51" fmla="*/ 360219 h 5143816"/>
              <a:gd name="connsiteX52" fmla="*/ 3671454 w 5502091"/>
              <a:gd name="connsiteY52" fmla="*/ 304800 h 5143816"/>
              <a:gd name="connsiteX53" fmla="*/ 3657600 w 5502091"/>
              <a:gd name="connsiteY53" fmla="*/ 263237 h 5143816"/>
              <a:gd name="connsiteX54" fmla="*/ 3671454 w 5502091"/>
              <a:gd name="connsiteY54" fmla="*/ 180110 h 5143816"/>
              <a:gd name="connsiteX55" fmla="*/ 3754582 w 5502091"/>
              <a:gd name="connsiteY55" fmla="*/ 152400 h 5143816"/>
              <a:gd name="connsiteX56" fmla="*/ 3796145 w 5502091"/>
              <a:gd name="connsiteY56" fmla="*/ 69273 h 5143816"/>
              <a:gd name="connsiteX57" fmla="*/ 3837709 w 5502091"/>
              <a:gd name="connsiteY57" fmla="*/ 55419 h 5143816"/>
              <a:gd name="connsiteX58" fmla="*/ 3865418 w 5502091"/>
              <a:gd name="connsiteY58" fmla="*/ 0 h 5143816"/>
              <a:gd name="connsiteX59" fmla="*/ 3976254 w 5502091"/>
              <a:gd name="connsiteY59" fmla="*/ 96982 h 5143816"/>
              <a:gd name="connsiteX60" fmla="*/ 4017818 w 5502091"/>
              <a:gd name="connsiteY60" fmla="*/ 124691 h 5143816"/>
              <a:gd name="connsiteX61" fmla="*/ 4045527 w 5502091"/>
              <a:gd name="connsiteY61" fmla="*/ 180110 h 5143816"/>
              <a:gd name="connsiteX62" fmla="*/ 4100945 w 5502091"/>
              <a:gd name="connsiteY62" fmla="*/ 221673 h 5143816"/>
              <a:gd name="connsiteX63" fmla="*/ 4156363 w 5502091"/>
              <a:gd name="connsiteY63" fmla="*/ 277091 h 5143816"/>
              <a:gd name="connsiteX64" fmla="*/ 4211782 w 5502091"/>
              <a:gd name="connsiteY64" fmla="*/ 318655 h 5143816"/>
              <a:gd name="connsiteX65" fmla="*/ 4294909 w 5502091"/>
              <a:gd name="connsiteY65" fmla="*/ 374073 h 5143816"/>
              <a:gd name="connsiteX66" fmla="*/ 4405745 w 5502091"/>
              <a:gd name="connsiteY66" fmla="*/ 346364 h 5143816"/>
              <a:gd name="connsiteX67" fmla="*/ 4447309 w 5502091"/>
              <a:gd name="connsiteY67" fmla="*/ 318655 h 5143816"/>
              <a:gd name="connsiteX68" fmla="*/ 4530436 w 5502091"/>
              <a:gd name="connsiteY68" fmla="*/ 290946 h 5143816"/>
              <a:gd name="connsiteX69" fmla="*/ 4572000 w 5502091"/>
              <a:gd name="connsiteY69" fmla="*/ 263237 h 5143816"/>
              <a:gd name="connsiteX70" fmla="*/ 4655127 w 5502091"/>
              <a:gd name="connsiteY70" fmla="*/ 235528 h 5143816"/>
              <a:gd name="connsiteX71" fmla="*/ 4779818 w 5502091"/>
              <a:gd name="connsiteY71" fmla="*/ 180110 h 5143816"/>
              <a:gd name="connsiteX72" fmla="*/ 4821382 w 5502091"/>
              <a:gd name="connsiteY72" fmla="*/ 166255 h 5143816"/>
              <a:gd name="connsiteX73" fmla="*/ 5140036 w 5502091"/>
              <a:gd name="connsiteY73" fmla="*/ 180110 h 5143816"/>
              <a:gd name="connsiteX74" fmla="*/ 5250873 w 5502091"/>
              <a:gd name="connsiteY74" fmla="*/ 290946 h 5143816"/>
              <a:gd name="connsiteX75" fmla="*/ 5334000 w 5502091"/>
              <a:gd name="connsiteY75" fmla="*/ 346364 h 5143816"/>
              <a:gd name="connsiteX76" fmla="*/ 5389418 w 5502091"/>
              <a:gd name="connsiteY76" fmla="*/ 429491 h 5143816"/>
              <a:gd name="connsiteX77" fmla="*/ 5458691 w 5502091"/>
              <a:gd name="connsiteY77" fmla="*/ 554182 h 5143816"/>
              <a:gd name="connsiteX78" fmla="*/ 5500254 w 5502091"/>
              <a:gd name="connsiteY78" fmla="*/ 678873 h 5143816"/>
              <a:gd name="connsiteX79" fmla="*/ 5444836 w 5502091"/>
              <a:gd name="connsiteY79" fmla="*/ 775855 h 5143816"/>
              <a:gd name="connsiteX80" fmla="*/ 5389418 w 5502091"/>
              <a:gd name="connsiteY80" fmla="*/ 858982 h 5143816"/>
              <a:gd name="connsiteX81" fmla="*/ 5306291 w 5502091"/>
              <a:gd name="connsiteY81" fmla="*/ 886691 h 5143816"/>
              <a:gd name="connsiteX82" fmla="*/ 5264727 w 5502091"/>
              <a:gd name="connsiteY82" fmla="*/ 900546 h 5143816"/>
              <a:gd name="connsiteX83" fmla="*/ 5181600 w 5502091"/>
              <a:gd name="connsiteY83" fmla="*/ 914400 h 5143816"/>
              <a:gd name="connsiteX84" fmla="*/ 4849091 w 5502091"/>
              <a:gd name="connsiteY84" fmla="*/ 900546 h 5143816"/>
              <a:gd name="connsiteX85" fmla="*/ 4765963 w 5502091"/>
              <a:gd name="connsiteY85" fmla="*/ 858982 h 5143816"/>
              <a:gd name="connsiteX86" fmla="*/ 4655127 w 5502091"/>
              <a:gd name="connsiteY86" fmla="*/ 831273 h 5143816"/>
              <a:gd name="connsiteX87" fmla="*/ 4502727 w 5502091"/>
              <a:gd name="connsiteY87" fmla="*/ 872837 h 5143816"/>
              <a:gd name="connsiteX88" fmla="*/ 4488873 w 5502091"/>
              <a:gd name="connsiteY88" fmla="*/ 1108364 h 5143816"/>
              <a:gd name="connsiteX89" fmla="*/ 4433454 w 5502091"/>
              <a:gd name="connsiteY89" fmla="*/ 1233055 h 5143816"/>
              <a:gd name="connsiteX90" fmla="*/ 4433454 w 5502091"/>
              <a:gd name="connsiteY90" fmla="*/ 1413164 h 5143816"/>
              <a:gd name="connsiteX91" fmla="*/ 4447309 w 5502091"/>
              <a:gd name="connsiteY91" fmla="*/ 1454728 h 5143816"/>
              <a:gd name="connsiteX92" fmla="*/ 4530436 w 5502091"/>
              <a:gd name="connsiteY92" fmla="*/ 1510146 h 5143816"/>
              <a:gd name="connsiteX93" fmla="*/ 4572000 w 5502091"/>
              <a:gd name="connsiteY93" fmla="*/ 1537855 h 5143816"/>
              <a:gd name="connsiteX94" fmla="*/ 4613563 w 5502091"/>
              <a:gd name="connsiteY94" fmla="*/ 1579419 h 5143816"/>
              <a:gd name="connsiteX95" fmla="*/ 4655127 w 5502091"/>
              <a:gd name="connsiteY95" fmla="*/ 1607128 h 5143816"/>
              <a:gd name="connsiteX96" fmla="*/ 4696691 w 5502091"/>
              <a:gd name="connsiteY96" fmla="*/ 1648691 h 5143816"/>
              <a:gd name="connsiteX97" fmla="*/ 4779818 w 5502091"/>
              <a:gd name="connsiteY97" fmla="*/ 1676400 h 5143816"/>
              <a:gd name="connsiteX98" fmla="*/ 4835236 w 5502091"/>
              <a:gd name="connsiteY98" fmla="*/ 1745673 h 5143816"/>
              <a:gd name="connsiteX99" fmla="*/ 4862945 w 5502091"/>
              <a:gd name="connsiteY99" fmla="*/ 1801091 h 5143816"/>
              <a:gd name="connsiteX100" fmla="*/ 4918363 w 5502091"/>
              <a:gd name="connsiteY100" fmla="*/ 1898073 h 5143816"/>
              <a:gd name="connsiteX101" fmla="*/ 4946073 w 5502091"/>
              <a:gd name="connsiteY101" fmla="*/ 2008910 h 5143816"/>
              <a:gd name="connsiteX102" fmla="*/ 4959927 w 5502091"/>
              <a:gd name="connsiteY102" fmla="*/ 2050473 h 5143816"/>
              <a:gd name="connsiteX103" fmla="*/ 4876800 w 5502091"/>
              <a:gd name="connsiteY103" fmla="*/ 2092037 h 5143816"/>
              <a:gd name="connsiteX104" fmla="*/ 4835236 w 5502091"/>
              <a:gd name="connsiteY104" fmla="*/ 2119746 h 5143816"/>
              <a:gd name="connsiteX105" fmla="*/ 4752109 w 5502091"/>
              <a:gd name="connsiteY105" fmla="*/ 2147455 h 5143816"/>
              <a:gd name="connsiteX106" fmla="*/ 4710545 w 5502091"/>
              <a:gd name="connsiteY106" fmla="*/ 2189019 h 5143816"/>
              <a:gd name="connsiteX107" fmla="*/ 4668982 w 5502091"/>
              <a:gd name="connsiteY107" fmla="*/ 2216728 h 5143816"/>
              <a:gd name="connsiteX108" fmla="*/ 4641273 w 5502091"/>
              <a:gd name="connsiteY108" fmla="*/ 2258291 h 5143816"/>
              <a:gd name="connsiteX109" fmla="*/ 4558145 w 5502091"/>
              <a:gd name="connsiteY109" fmla="*/ 2313710 h 5143816"/>
              <a:gd name="connsiteX110" fmla="*/ 4502727 w 5502091"/>
              <a:gd name="connsiteY110" fmla="*/ 2396837 h 5143816"/>
              <a:gd name="connsiteX111" fmla="*/ 4461163 w 5502091"/>
              <a:gd name="connsiteY111" fmla="*/ 2466110 h 5143816"/>
              <a:gd name="connsiteX112" fmla="*/ 4405745 w 5502091"/>
              <a:gd name="connsiteY112" fmla="*/ 2535382 h 5143816"/>
              <a:gd name="connsiteX113" fmla="*/ 4350327 w 5502091"/>
              <a:gd name="connsiteY113" fmla="*/ 2604655 h 5143816"/>
              <a:gd name="connsiteX114" fmla="*/ 4308763 w 5502091"/>
              <a:gd name="connsiteY114" fmla="*/ 2673928 h 5143816"/>
              <a:gd name="connsiteX115" fmla="*/ 4281054 w 5502091"/>
              <a:gd name="connsiteY115" fmla="*/ 2715491 h 5143816"/>
              <a:gd name="connsiteX116" fmla="*/ 4239491 w 5502091"/>
              <a:gd name="connsiteY116" fmla="*/ 2743200 h 5143816"/>
              <a:gd name="connsiteX117" fmla="*/ 4184073 w 5502091"/>
              <a:gd name="connsiteY117" fmla="*/ 2812473 h 5143816"/>
              <a:gd name="connsiteX118" fmla="*/ 4156363 w 5502091"/>
              <a:gd name="connsiteY118" fmla="*/ 2840182 h 5143816"/>
              <a:gd name="connsiteX119" fmla="*/ 4142509 w 5502091"/>
              <a:gd name="connsiteY119" fmla="*/ 2881746 h 5143816"/>
              <a:gd name="connsiteX120" fmla="*/ 4059382 w 5502091"/>
              <a:gd name="connsiteY120" fmla="*/ 2937164 h 5143816"/>
              <a:gd name="connsiteX121" fmla="*/ 4031673 w 5502091"/>
              <a:gd name="connsiteY121" fmla="*/ 2978728 h 5143816"/>
              <a:gd name="connsiteX122" fmla="*/ 4003963 w 5502091"/>
              <a:gd name="connsiteY122" fmla="*/ 3061855 h 5143816"/>
              <a:gd name="connsiteX123" fmla="*/ 3976254 w 5502091"/>
              <a:gd name="connsiteY123" fmla="*/ 3117273 h 5143816"/>
              <a:gd name="connsiteX124" fmla="*/ 3990109 w 5502091"/>
              <a:gd name="connsiteY124" fmla="*/ 3269673 h 5143816"/>
              <a:gd name="connsiteX125" fmla="*/ 3962400 w 5502091"/>
              <a:gd name="connsiteY125" fmla="*/ 3338946 h 5143816"/>
              <a:gd name="connsiteX126" fmla="*/ 3920836 w 5502091"/>
              <a:gd name="connsiteY126" fmla="*/ 3352800 h 5143816"/>
              <a:gd name="connsiteX127" fmla="*/ 3823854 w 5502091"/>
              <a:gd name="connsiteY127" fmla="*/ 3366655 h 5143816"/>
              <a:gd name="connsiteX128" fmla="*/ 3629891 w 5502091"/>
              <a:gd name="connsiteY128" fmla="*/ 3408219 h 5143816"/>
              <a:gd name="connsiteX129" fmla="*/ 3269673 w 5502091"/>
              <a:gd name="connsiteY129" fmla="*/ 3408219 h 5143816"/>
              <a:gd name="connsiteX130" fmla="*/ 3241963 w 5502091"/>
              <a:gd name="connsiteY130" fmla="*/ 3380510 h 5143816"/>
              <a:gd name="connsiteX131" fmla="*/ 3200400 w 5502091"/>
              <a:gd name="connsiteY131" fmla="*/ 3297382 h 5143816"/>
              <a:gd name="connsiteX132" fmla="*/ 3158836 w 5502091"/>
              <a:gd name="connsiteY132" fmla="*/ 3186546 h 5143816"/>
              <a:gd name="connsiteX133" fmla="*/ 3089563 w 5502091"/>
              <a:gd name="connsiteY133" fmla="*/ 3214255 h 5143816"/>
              <a:gd name="connsiteX134" fmla="*/ 3103418 w 5502091"/>
              <a:gd name="connsiteY134" fmla="*/ 3325091 h 5143816"/>
              <a:gd name="connsiteX135" fmla="*/ 3131127 w 5502091"/>
              <a:gd name="connsiteY135" fmla="*/ 3408219 h 5143816"/>
              <a:gd name="connsiteX136" fmla="*/ 3144982 w 5502091"/>
              <a:gd name="connsiteY136" fmla="*/ 3477491 h 5143816"/>
              <a:gd name="connsiteX137" fmla="*/ 3158836 w 5502091"/>
              <a:gd name="connsiteY137" fmla="*/ 3519055 h 5143816"/>
              <a:gd name="connsiteX138" fmla="*/ 3186545 w 5502091"/>
              <a:gd name="connsiteY138" fmla="*/ 3685310 h 5143816"/>
              <a:gd name="connsiteX139" fmla="*/ 3228109 w 5502091"/>
              <a:gd name="connsiteY139" fmla="*/ 3879273 h 5143816"/>
              <a:gd name="connsiteX140" fmla="*/ 3186545 w 5502091"/>
              <a:gd name="connsiteY140" fmla="*/ 3976255 h 5143816"/>
              <a:gd name="connsiteX141" fmla="*/ 3144982 w 5502091"/>
              <a:gd name="connsiteY141" fmla="*/ 3962400 h 5143816"/>
              <a:gd name="connsiteX142" fmla="*/ 3048000 w 5502091"/>
              <a:gd name="connsiteY142" fmla="*/ 3976255 h 5143816"/>
              <a:gd name="connsiteX143" fmla="*/ 3061854 w 5502091"/>
              <a:gd name="connsiteY143" fmla="*/ 4059382 h 5143816"/>
              <a:gd name="connsiteX144" fmla="*/ 3089563 w 5502091"/>
              <a:gd name="connsiteY144" fmla="*/ 4100946 h 5143816"/>
              <a:gd name="connsiteX145" fmla="*/ 3103418 w 5502091"/>
              <a:gd name="connsiteY145" fmla="*/ 4142510 h 5143816"/>
              <a:gd name="connsiteX146" fmla="*/ 3158836 w 5502091"/>
              <a:gd name="connsiteY146" fmla="*/ 4253346 h 5143816"/>
              <a:gd name="connsiteX147" fmla="*/ 3200400 w 5502091"/>
              <a:gd name="connsiteY147" fmla="*/ 4364182 h 5143816"/>
              <a:gd name="connsiteX148" fmla="*/ 3255818 w 5502091"/>
              <a:gd name="connsiteY148" fmla="*/ 4488873 h 5143816"/>
              <a:gd name="connsiteX149" fmla="*/ 3311236 w 5502091"/>
              <a:gd name="connsiteY149" fmla="*/ 4627419 h 5143816"/>
              <a:gd name="connsiteX150" fmla="*/ 3352800 w 5502091"/>
              <a:gd name="connsiteY150" fmla="*/ 4876800 h 5143816"/>
              <a:gd name="connsiteX151" fmla="*/ 3380509 w 5502091"/>
              <a:gd name="connsiteY151" fmla="*/ 4959928 h 5143816"/>
              <a:gd name="connsiteX152" fmla="*/ 3408218 w 5502091"/>
              <a:gd name="connsiteY152" fmla="*/ 5140037 h 5143816"/>
              <a:gd name="connsiteX153" fmla="*/ 3380509 w 5502091"/>
              <a:gd name="connsiteY153" fmla="*/ 5098473 h 5143816"/>
              <a:gd name="connsiteX154" fmla="*/ 3297382 w 5502091"/>
              <a:gd name="connsiteY154" fmla="*/ 4946073 h 5143816"/>
              <a:gd name="connsiteX155" fmla="*/ 3283527 w 5502091"/>
              <a:gd name="connsiteY155" fmla="*/ 4904510 h 5143816"/>
              <a:gd name="connsiteX156" fmla="*/ 3269673 w 5502091"/>
              <a:gd name="connsiteY156" fmla="*/ 4807528 h 5143816"/>
              <a:gd name="connsiteX157" fmla="*/ 3241963 w 5502091"/>
              <a:gd name="connsiteY157" fmla="*/ 4835237 h 5143816"/>
              <a:gd name="connsiteX158" fmla="*/ 3228109 w 5502091"/>
              <a:gd name="connsiteY158" fmla="*/ 4918364 h 5143816"/>
              <a:gd name="connsiteX159" fmla="*/ 3200400 w 5502091"/>
              <a:gd name="connsiteY159" fmla="*/ 4959928 h 5143816"/>
              <a:gd name="connsiteX160" fmla="*/ 3131127 w 5502091"/>
              <a:gd name="connsiteY160" fmla="*/ 4918364 h 5143816"/>
              <a:gd name="connsiteX161" fmla="*/ 3103418 w 5502091"/>
              <a:gd name="connsiteY161" fmla="*/ 4821382 h 5143816"/>
              <a:gd name="connsiteX162" fmla="*/ 3089563 w 5502091"/>
              <a:gd name="connsiteY162" fmla="*/ 4779819 h 5143816"/>
              <a:gd name="connsiteX163" fmla="*/ 3034145 w 5502091"/>
              <a:gd name="connsiteY163" fmla="*/ 4752110 h 5143816"/>
              <a:gd name="connsiteX164" fmla="*/ 3006436 w 5502091"/>
              <a:gd name="connsiteY164" fmla="*/ 4710546 h 5143816"/>
              <a:gd name="connsiteX165" fmla="*/ 2895600 w 5502091"/>
              <a:gd name="connsiteY165" fmla="*/ 4752110 h 5143816"/>
              <a:gd name="connsiteX166" fmla="*/ 2812473 w 5502091"/>
              <a:gd name="connsiteY166" fmla="*/ 4779819 h 5143816"/>
              <a:gd name="connsiteX167" fmla="*/ 2687782 w 5502091"/>
              <a:gd name="connsiteY167" fmla="*/ 4821382 h 5143816"/>
              <a:gd name="connsiteX168" fmla="*/ 2604654 w 5502091"/>
              <a:gd name="connsiteY168" fmla="*/ 4849091 h 5143816"/>
              <a:gd name="connsiteX169" fmla="*/ 2535382 w 5502091"/>
              <a:gd name="connsiteY169" fmla="*/ 4862946 h 5143816"/>
              <a:gd name="connsiteX170" fmla="*/ 2452254 w 5502091"/>
              <a:gd name="connsiteY170" fmla="*/ 4890655 h 5143816"/>
              <a:gd name="connsiteX171" fmla="*/ 2327563 w 5502091"/>
              <a:gd name="connsiteY171" fmla="*/ 4918364 h 5143816"/>
              <a:gd name="connsiteX172" fmla="*/ 2105891 w 5502091"/>
              <a:gd name="connsiteY172" fmla="*/ 4904510 h 5143816"/>
              <a:gd name="connsiteX173" fmla="*/ 2064327 w 5502091"/>
              <a:gd name="connsiteY173" fmla="*/ 4890655 h 5143816"/>
              <a:gd name="connsiteX174" fmla="*/ 2022763 w 5502091"/>
              <a:gd name="connsiteY174" fmla="*/ 4849091 h 5143816"/>
              <a:gd name="connsiteX175" fmla="*/ 1967345 w 5502091"/>
              <a:gd name="connsiteY175" fmla="*/ 4765964 h 5143816"/>
              <a:gd name="connsiteX176" fmla="*/ 1884218 w 5502091"/>
              <a:gd name="connsiteY176" fmla="*/ 4710546 h 5143816"/>
              <a:gd name="connsiteX177" fmla="*/ 1814945 w 5502091"/>
              <a:gd name="connsiteY177" fmla="*/ 4641273 h 5143816"/>
              <a:gd name="connsiteX178" fmla="*/ 1787236 w 5502091"/>
              <a:gd name="connsiteY178" fmla="*/ 4599710 h 5143816"/>
              <a:gd name="connsiteX179" fmla="*/ 1731818 w 5502091"/>
              <a:gd name="connsiteY179" fmla="*/ 4572000 h 5143816"/>
              <a:gd name="connsiteX180" fmla="*/ 1648691 w 5502091"/>
              <a:gd name="connsiteY180" fmla="*/ 4530437 h 5143816"/>
              <a:gd name="connsiteX181" fmla="*/ 1524000 w 5502091"/>
              <a:gd name="connsiteY181" fmla="*/ 4461164 h 5143816"/>
              <a:gd name="connsiteX182" fmla="*/ 1357745 w 5502091"/>
              <a:gd name="connsiteY182" fmla="*/ 4447310 h 5143816"/>
              <a:gd name="connsiteX183" fmla="*/ 845127 w 5502091"/>
              <a:gd name="connsiteY183" fmla="*/ 4461164 h 5143816"/>
              <a:gd name="connsiteX184" fmla="*/ 748145 w 5502091"/>
              <a:gd name="connsiteY184" fmla="*/ 4502728 h 5143816"/>
              <a:gd name="connsiteX185" fmla="*/ 665018 w 5502091"/>
              <a:gd name="connsiteY185" fmla="*/ 4516582 h 5143816"/>
              <a:gd name="connsiteX186" fmla="*/ 387927 w 5502091"/>
              <a:gd name="connsiteY186" fmla="*/ 4502728 h 5143816"/>
              <a:gd name="connsiteX187" fmla="*/ 290945 w 5502091"/>
              <a:gd name="connsiteY187" fmla="*/ 4488873 h 5143816"/>
              <a:gd name="connsiteX188" fmla="*/ 166254 w 5502091"/>
              <a:gd name="connsiteY188" fmla="*/ 4475019 h 5143816"/>
              <a:gd name="connsiteX189" fmla="*/ 96982 w 5502091"/>
              <a:gd name="connsiteY189" fmla="*/ 4378037 h 5143816"/>
              <a:gd name="connsiteX190" fmla="*/ 69273 w 5502091"/>
              <a:gd name="connsiteY190" fmla="*/ 4294910 h 5143816"/>
              <a:gd name="connsiteX191" fmla="*/ 96982 w 5502091"/>
              <a:gd name="connsiteY191" fmla="*/ 4197928 h 5143816"/>
              <a:gd name="connsiteX192" fmla="*/ 138545 w 5502091"/>
              <a:gd name="connsiteY192" fmla="*/ 4156364 h 5143816"/>
              <a:gd name="connsiteX193" fmla="*/ 221673 w 5502091"/>
              <a:gd name="connsiteY193" fmla="*/ 4100946 h 5143816"/>
              <a:gd name="connsiteX194" fmla="*/ 277091 w 5502091"/>
              <a:gd name="connsiteY194" fmla="*/ 4087091 h 5143816"/>
              <a:gd name="connsiteX195" fmla="*/ 318654 w 5502091"/>
              <a:gd name="connsiteY195" fmla="*/ 4073237 h 5143816"/>
              <a:gd name="connsiteX196" fmla="*/ 443345 w 5502091"/>
              <a:gd name="connsiteY196" fmla="*/ 4059382 h 5143816"/>
              <a:gd name="connsiteX197" fmla="*/ 554182 w 5502091"/>
              <a:gd name="connsiteY197" fmla="*/ 3990110 h 5143816"/>
              <a:gd name="connsiteX198" fmla="*/ 581891 w 5502091"/>
              <a:gd name="connsiteY198" fmla="*/ 3962400 h 5143816"/>
              <a:gd name="connsiteX199" fmla="*/ 595745 w 5502091"/>
              <a:gd name="connsiteY199" fmla="*/ 3920837 h 5143816"/>
              <a:gd name="connsiteX200" fmla="*/ 581891 w 5502091"/>
              <a:gd name="connsiteY200" fmla="*/ 3685310 h 5143816"/>
              <a:gd name="connsiteX201" fmla="*/ 540327 w 5502091"/>
              <a:gd name="connsiteY201" fmla="*/ 3546764 h 5143816"/>
              <a:gd name="connsiteX202" fmla="*/ 512618 w 5502091"/>
              <a:gd name="connsiteY202" fmla="*/ 3463637 h 5143816"/>
              <a:gd name="connsiteX203" fmla="*/ 415636 w 5502091"/>
              <a:gd name="connsiteY203" fmla="*/ 3394364 h 5143816"/>
              <a:gd name="connsiteX204" fmla="*/ 277091 w 5502091"/>
              <a:gd name="connsiteY204" fmla="*/ 3352800 h 5143816"/>
              <a:gd name="connsiteX205" fmla="*/ 166254 w 5502091"/>
              <a:gd name="connsiteY205" fmla="*/ 3311237 h 5143816"/>
              <a:gd name="connsiteX206" fmla="*/ 83127 w 5502091"/>
              <a:gd name="connsiteY206" fmla="*/ 3283528 h 5143816"/>
              <a:gd name="connsiteX207" fmla="*/ 13854 w 5502091"/>
              <a:gd name="connsiteY207" fmla="*/ 3144982 h 5143816"/>
              <a:gd name="connsiteX208" fmla="*/ 0 w 5502091"/>
              <a:gd name="connsiteY208" fmla="*/ 3103419 h 5143816"/>
              <a:gd name="connsiteX209" fmla="*/ 0 w 5502091"/>
              <a:gd name="connsiteY209" fmla="*/ 3089564 h 5143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</a:cxnLst>
            <a:rect l="l" t="t" r="r" b="b"/>
            <a:pathLst>
              <a:path w="5502091" h="5143816">
                <a:moveTo>
                  <a:pt x="0" y="3089564"/>
                </a:moveTo>
                <a:cubicBezTo>
                  <a:pt x="27709" y="3084946"/>
                  <a:pt x="58466" y="3089161"/>
                  <a:pt x="83127" y="3075710"/>
                </a:cubicBezTo>
                <a:cubicBezTo>
                  <a:pt x="111795" y="3060073"/>
                  <a:pt x="121420" y="3016764"/>
                  <a:pt x="152400" y="3006437"/>
                </a:cubicBezTo>
                <a:lnTo>
                  <a:pt x="193963" y="2992582"/>
                </a:lnTo>
                <a:cubicBezTo>
                  <a:pt x="268252" y="3000011"/>
                  <a:pt x="354636" y="3006681"/>
                  <a:pt x="429491" y="3020291"/>
                </a:cubicBezTo>
                <a:cubicBezTo>
                  <a:pt x="448225" y="3023697"/>
                  <a:pt x="466321" y="3030015"/>
                  <a:pt x="484909" y="3034146"/>
                </a:cubicBezTo>
                <a:cubicBezTo>
                  <a:pt x="507897" y="3039254"/>
                  <a:pt x="531091" y="3043382"/>
                  <a:pt x="554182" y="3048000"/>
                </a:cubicBezTo>
                <a:cubicBezTo>
                  <a:pt x="775855" y="3043382"/>
                  <a:pt x="997821" y="3046445"/>
                  <a:pt x="1219200" y="3034146"/>
                </a:cubicBezTo>
                <a:cubicBezTo>
                  <a:pt x="1248363" y="3032526"/>
                  <a:pt x="1302327" y="3006437"/>
                  <a:pt x="1302327" y="3006437"/>
                </a:cubicBezTo>
                <a:cubicBezTo>
                  <a:pt x="1311563" y="2992582"/>
                  <a:pt x="1317034" y="2975275"/>
                  <a:pt x="1330036" y="2964873"/>
                </a:cubicBezTo>
                <a:cubicBezTo>
                  <a:pt x="1341440" y="2955750"/>
                  <a:pt x="1361273" y="2961346"/>
                  <a:pt x="1371600" y="2951019"/>
                </a:cubicBezTo>
                <a:cubicBezTo>
                  <a:pt x="1533237" y="2789382"/>
                  <a:pt x="1350817" y="2918691"/>
                  <a:pt x="1468582" y="2840182"/>
                </a:cubicBezTo>
                <a:cubicBezTo>
                  <a:pt x="1516085" y="2768929"/>
                  <a:pt x="1471879" y="2823691"/>
                  <a:pt x="1537854" y="2770910"/>
                </a:cubicBezTo>
                <a:cubicBezTo>
                  <a:pt x="1548054" y="2762750"/>
                  <a:pt x="1553880" y="2749042"/>
                  <a:pt x="1565563" y="2743200"/>
                </a:cubicBezTo>
                <a:cubicBezTo>
                  <a:pt x="1582594" y="2734684"/>
                  <a:pt x="1602509" y="2733964"/>
                  <a:pt x="1620982" y="2729346"/>
                </a:cubicBezTo>
                <a:cubicBezTo>
                  <a:pt x="1648691" y="2710873"/>
                  <a:pt x="1685636" y="2701637"/>
                  <a:pt x="1704109" y="2673928"/>
                </a:cubicBezTo>
                <a:cubicBezTo>
                  <a:pt x="1839688" y="2470557"/>
                  <a:pt x="1702025" y="2684500"/>
                  <a:pt x="1787236" y="2535382"/>
                </a:cubicBezTo>
                <a:cubicBezTo>
                  <a:pt x="1795497" y="2520925"/>
                  <a:pt x="1807498" y="2508712"/>
                  <a:pt x="1814945" y="2493819"/>
                </a:cubicBezTo>
                <a:cubicBezTo>
                  <a:pt x="1821476" y="2480757"/>
                  <a:pt x="1822269" y="2465317"/>
                  <a:pt x="1828800" y="2452255"/>
                </a:cubicBezTo>
                <a:cubicBezTo>
                  <a:pt x="1836247" y="2437362"/>
                  <a:pt x="1848248" y="2425148"/>
                  <a:pt x="1856509" y="2410691"/>
                </a:cubicBezTo>
                <a:cubicBezTo>
                  <a:pt x="1866756" y="2392759"/>
                  <a:pt x="1870996" y="2371139"/>
                  <a:pt x="1884218" y="2355273"/>
                </a:cubicBezTo>
                <a:cubicBezTo>
                  <a:pt x="1904878" y="2330482"/>
                  <a:pt x="1938976" y="2323166"/>
                  <a:pt x="1967345" y="2313710"/>
                </a:cubicBezTo>
                <a:cubicBezTo>
                  <a:pt x="2036618" y="2318328"/>
                  <a:pt x="2106022" y="2321278"/>
                  <a:pt x="2175163" y="2327564"/>
                </a:cubicBezTo>
                <a:cubicBezTo>
                  <a:pt x="2300249" y="2338935"/>
                  <a:pt x="2235062" y="2353780"/>
                  <a:pt x="2313709" y="2327564"/>
                </a:cubicBezTo>
                <a:lnTo>
                  <a:pt x="2369127" y="2244437"/>
                </a:lnTo>
                <a:cubicBezTo>
                  <a:pt x="2378363" y="2230582"/>
                  <a:pt x="2391570" y="2218670"/>
                  <a:pt x="2396836" y="2202873"/>
                </a:cubicBezTo>
                <a:cubicBezTo>
                  <a:pt x="2401454" y="2189019"/>
                  <a:pt x="2398807" y="2169798"/>
                  <a:pt x="2410691" y="2161310"/>
                </a:cubicBezTo>
                <a:cubicBezTo>
                  <a:pt x="2434458" y="2144333"/>
                  <a:pt x="2466109" y="2142836"/>
                  <a:pt x="2493818" y="2133600"/>
                </a:cubicBezTo>
                <a:cubicBezTo>
                  <a:pt x="2588806" y="2101937"/>
                  <a:pt x="2470940" y="2139320"/>
                  <a:pt x="2604654" y="2105891"/>
                </a:cubicBezTo>
                <a:cubicBezTo>
                  <a:pt x="2618822" y="2102349"/>
                  <a:pt x="2632363" y="2096655"/>
                  <a:pt x="2646218" y="2092037"/>
                </a:cubicBezTo>
                <a:cubicBezTo>
                  <a:pt x="2709555" y="2049812"/>
                  <a:pt x="2758372" y="2032662"/>
                  <a:pt x="2784763" y="1953491"/>
                </a:cubicBezTo>
                <a:lnTo>
                  <a:pt x="2840182" y="1787237"/>
                </a:lnTo>
                <a:cubicBezTo>
                  <a:pt x="2844800" y="1773382"/>
                  <a:pt x="2845935" y="1757824"/>
                  <a:pt x="2854036" y="1745673"/>
                </a:cubicBezTo>
                <a:lnTo>
                  <a:pt x="2937163" y="1620982"/>
                </a:lnTo>
                <a:cubicBezTo>
                  <a:pt x="2946399" y="1607128"/>
                  <a:pt x="2954882" y="1592740"/>
                  <a:pt x="2964873" y="1579419"/>
                </a:cubicBezTo>
                <a:cubicBezTo>
                  <a:pt x="2992582" y="1542473"/>
                  <a:pt x="3022383" y="1507008"/>
                  <a:pt x="3048000" y="1468582"/>
                </a:cubicBezTo>
                <a:lnTo>
                  <a:pt x="3131127" y="1343891"/>
                </a:lnTo>
                <a:cubicBezTo>
                  <a:pt x="3140363" y="1330037"/>
                  <a:pt x="3153570" y="1318124"/>
                  <a:pt x="3158836" y="1302328"/>
                </a:cubicBezTo>
                <a:cubicBezTo>
                  <a:pt x="3183222" y="1229171"/>
                  <a:pt x="3164590" y="1272916"/>
                  <a:pt x="3228109" y="1177637"/>
                </a:cubicBezTo>
                <a:cubicBezTo>
                  <a:pt x="3237345" y="1163782"/>
                  <a:pt x="3250552" y="1151870"/>
                  <a:pt x="3255818" y="1136073"/>
                </a:cubicBezTo>
                <a:cubicBezTo>
                  <a:pt x="3260436" y="1122219"/>
                  <a:pt x="3262159" y="1107033"/>
                  <a:pt x="3269673" y="1094510"/>
                </a:cubicBezTo>
                <a:cubicBezTo>
                  <a:pt x="3282835" y="1072573"/>
                  <a:pt x="3320065" y="1051678"/>
                  <a:pt x="3338945" y="1039091"/>
                </a:cubicBezTo>
                <a:cubicBezTo>
                  <a:pt x="3348181" y="1025237"/>
                  <a:pt x="3354880" y="1009302"/>
                  <a:pt x="3366654" y="997528"/>
                </a:cubicBezTo>
                <a:cubicBezTo>
                  <a:pt x="3378428" y="985754"/>
                  <a:pt x="3397558" y="982611"/>
                  <a:pt x="3408218" y="969819"/>
                </a:cubicBezTo>
                <a:cubicBezTo>
                  <a:pt x="3462549" y="904621"/>
                  <a:pt x="3409011" y="927462"/>
                  <a:pt x="3463636" y="872837"/>
                </a:cubicBezTo>
                <a:cubicBezTo>
                  <a:pt x="3475410" y="861063"/>
                  <a:pt x="3491345" y="854364"/>
                  <a:pt x="3505200" y="845128"/>
                </a:cubicBezTo>
                <a:cubicBezTo>
                  <a:pt x="3529585" y="771970"/>
                  <a:pt x="3510952" y="815717"/>
                  <a:pt x="3574473" y="720437"/>
                </a:cubicBezTo>
                <a:lnTo>
                  <a:pt x="3602182" y="678873"/>
                </a:lnTo>
                <a:lnTo>
                  <a:pt x="3629891" y="637310"/>
                </a:lnTo>
                <a:cubicBezTo>
                  <a:pt x="3664710" y="532848"/>
                  <a:pt x="3617744" y="661601"/>
                  <a:pt x="3671454" y="554182"/>
                </a:cubicBezTo>
                <a:cubicBezTo>
                  <a:pt x="3728815" y="439461"/>
                  <a:pt x="3633607" y="590173"/>
                  <a:pt x="3713018" y="471055"/>
                </a:cubicBezTo>
                <a:cubicBezTo>
                  <a:pt x="3708400" y="434110"/>
                  <a:pt x="3708193" y="396340"/>
                  <a:pt x="3699163" y="360219"/>
                </a:cubicBezTo>
                <a:cubicBezTo>
                  <a:pt x="3694154" y="340182"/>
                  <a:pt x="3679590" y="323783"/>
                  <a:pt x="3671454" y="304800"/>
                </a:cubicBezTo>
                <a:cubicBezTo>
                  <a:pt x="3665701" y="291377"/>
                  <a:pt x="3662218" y="277091"/>
                  <a:pt x="3657600" y="263237"/>
                </a:cubicBezTo>
                <a:cubicBezTo>
                  <a:pt x="3662218" y="235528"/>
                  <a:pt x="3652956" y="201251"/>
                  <a:pt x="3671454" y="180110"/>
                </a:cubicBezTo>
                <a:cubicBezTo>
                  <a:pt x="3690688" y="158128"/>
                  <a:pt x="3754582" y="152400"/>
                  <a:pt x="3754582" y="152400"/>
                </a:cubicBezTo>
                <a:cubicBezTo>
                  <a:pt x="3763709" y="125020"/>
                  <a:pt x="3771729" y="88805"/>
                  <a:pt x="3796145" y="69273"/>
                </a:cubicBezTo>
                <a:cubicBezTo>
                  <a:pt x="3807549" y="60150"/>
                  <a:pt x="3823854" y="60037"/>
                  <a:pt x="3837709" y="55419"/>
                </a:cubicBezTo>
                <a:cubicBezTo>
                  <a:pt x="3846945" y="36946"/>
                  <a:pt x="3844765" y="0"/>
                  <a:pt x="3865418" y="0"/>
                </a:cubicBezTo>
                <a:cubicBezTo>
                  <a:pt x="4016429" y="0"/>
                  <a:pt x="3934408" y="44675"/>
                  <a:pt x="3976254" y="96982"/>
                </a:cubicBezTo>
                <a:cubicBezTo>
                  <a:pt x="3986656" y="109984"/>
                  <a:pt x="4003963" y="115455"/>
                  <a:pt x="4017818" y="124691"/>
                </a:cubicBezTo>
                <a:cubicBezTo>
                  <a:pt x="4027054" y="143164"/>
                  <a:pt x="4032086" y="164429"/>
                  <a:pt x="4045527" y="180110"/>
                </a:cubicBezTo>
                <a:cubicBezTo>
                  <a:pt x="4060554" y="197642"/>
                  <a:pt x="4083567" y="206468"/>
                  <a:pt x="4100945" y="221673"/>
                </a:cubicBezTo>
                <a:cubicBezTo>
                  <a:pt x="4120606" y="238876"/>
                  <a:pt x="4136702" y="259888"/>
                  <a:pt x="4156363" y="277091"/>
                </a:cubicBezTo>
                <a:cubicBezTo>
                  <a:pt x="4173741" y="292297"/>
                  <a:pt x="4194250" y="303627"/>
                  <a:pt x="4211782" y="318655"/>
                </a:cubicBezTo>
                <a:cubicBezTo>
                  <a:pt x="4277824" y="375263"/>
                  <a:pt x="4224208" y="350507"/>
                  <a:pt x="4294909" y="374073"/>
                </a:cubicBezTo>
                <a:cubicBezTo>
                  <a:pt x="4321263" y="368802"/>
                  <a:pt x="4377340" y="360567"/>
                  <a:pt x="4405745" y="346364"/>
                </a:cubicBezTo>
                <a:cubicBezTo>
                  <a:pt x="4420638" y="338917"/>
                  <a:pt x="4432093" y="325418"/>
                  <a:pt x="4447309" y="318655"/>
                </a:cubicBezTo>
                <a:cubicBezTo>
                  <a:pt x="4473999" y="306793"/>
                  <a:pt x="4530436" y="290946"/>
                  <a:pt x="4530436" y="290946"/>
                </a:cubicBezTo>
                <a:cubicBezTo>
                  <a:pt x="4544291" y="281710"/>
                  <a:pt x="4556784" y="270000"/>
                  <a:pt x="4572000" y="263237"/>
                </a:cubicBezTo>
                <a:cubicBezTo>
                  <a:pt x="4598690" y="251375"/>
                  <a:pt x="4655127" y="235528"/>
                  <a:pt x="4655127" y="235528"/>
                </a:cubicBezTo>
                <a:cubicBezTo>
                  <a:pt x="4720994" y="191617"/>
                  <a:pt x="4680894" y="213085"/>
                  <a:pt x="4779818" y="180110"/>
                </a:cubicBezTo>
                <a:lnTo>
                  <a:pt x="4821382" y="166255"/>
                </a:lnTo>
                <a:lnTo>
                  <a:pt x="5140036" y="180110"/>
                </a:lnTo>
                <a:cubicBezTo>
                  <a:pt x="5197937" y="194086"/>
                  <a:pt x="5206941" y="261658"/>
                  <a:pt x="5250873" y="290946"/>
                </a:cubicBezTo>
                <a:lnTo>
                  <a:pt x="5334000" y="346364"/>
                </a:lnTo>
                <a:cubicBezTo>
                  <a:pt x="5352473" y="374073"/>
                  <a:pt x="5378887" y="397898"/>
                  <a:pt x="5389418" y="429491"/>
                </a:cubicBezTo>
                <a:cubicBezTo>
                  <a:pt x="5423323" y="531207"/>
                  <a:pt x="5396473" y="491966"/>
                  <a:pt x="5458691" y="554182"/>
                </a:cubicBezTo>
                <a:cubicBezTo>
                  <a:pt x="5472545" y="595746"/>
                  <a:pt x="5510880" y="636369"/>
                  <a:pt x="5500254" y="678873"/>
                </a:cubicBezTo>
                <a:cubicBezTo>
                  <a:pt x="5476019" y="775816"/>
                  <a:pt x="5505656" y="697658"/>
                  <a:pt x="5444836" y="775855"/>
                </a:cubicBezTo>
                <a:cubicBezTo>
                  <a:pt x="5424390" y="802142"/>
                  <a:pt x="5421011" y="848451"/>
                  <a:pt x="5389418" y="858982"/>
                </a:cubicBezTo>
                <a:lnTo>
                  <a:pt x="5306291" y="886691"/>
                </a:lnTo>
                <a:cubicBezTo>
                  <a:pt x="5292436" y="891309"/>
                  <a:pt x="5279132" y="898145"/>
                  <a:pt x="5264727" y="900546"/>
                </a:cubicBezTo>
                <a:lnTo>
                  <a:pt x="5181600" y="914400"/>
                </a:lnTo>
                <a:cubicBezTo>
                  <a:pt x="5070764" y="909782"/>
                  <a:pt x="4959720" y="908741"/>
                  <a:pt x="4849091" y="900546"/>
                </a:cubicBezTo>
                <a:cubicBezTo>
                  <a:pt x="4808212" y="897518"/>
                  <a:pt x="4800887" y="876444"/>
                  <a:pt x="4765963" y="858982"/>
                </a:cubicBezTo>
                <a:cubicBezTo>
                  <a:pt x="4737564" y="844782"/>
                  <a:pt x="4681471" y="836542"/>
                  <a:pt x="4655127" y="831273"/>
                </a:cubicBezTo>
                <a:cubicBezTo>
                  <a:pt x="4604327" y="845128"/>
                  <a:pt x="4529818" y="827685"/>
                  <a:pt x="4502727" y="872837"/>
                </a:cubicBezTo>
                <a:cubicBezTo>
                  <a:pt x="4462265" y="940274"/>
                  <a:pt x="4499045" y="1030380"/>
                  <a:pt x="4488873" y="1108364"/>
                </a:cubicBezTo>
                <a:cubicBezTo>
                  <a:pt x="4480852" y="1169854"/>
                  <a:pt x="4463138" y="1188529"/>
                  <a:pt x="4433454" y="1233055"/>
                </a:cubicBezTo>
                <a:cubicBezTo>
                  <a:pt x="4406699" y="1313325"/>
                  <a:pt x="4412507" y="1277008"/>
                  <a:pt x="4433454" y="1413164"/>
                </a:cubicBezTo>
                <a:cubicBezTo>
                  <a:pt x="4435675" y="1427598"/>
                  <a:pt x="4436982" y="1444401"/>
                  <a:pt x="4447309" y="1454728"/>
                </a:cubicBezTo>
                <a:cubicBezTo>
                  <a:pt x="4470857" y="1478276"/>
                  <a:pt x="4502727" y="1491673"/>
                  <a:pt x="4530436" y="1510146"/>
                </a:cubicBezTo>
                <a:cubicBezTo>
                  <a:pt x="4544291" y="1519382"/>
                  <a:pt x="4560226" y="1526081"/>
                  <a:pt x="4572000" y="1537855"/>
                </a:cubicBezTo>
                <a:cubicBezTo>
                  <a:pt x="4585854" y="1551710"/>
                  <a:pt x="4598511" y="1566876"/>
                  <a:pt x="4613563" y="1579419"/>
                </a:cubicBezTo>
                <a:cubicBezTo>
                  <a:pt x="4626355" y="1590079"/>
                  <a:pt x="4642335" y="1596468"/>
                  <a:pt x="4655127" y="1607128"/>
                </a:cubicBezTo>
                <a:cubicBezTo>
                  <a:pt x="4670179" y="1619671"/>
                  <a:pt x="4679563" y="1639176"/>
                  <a:pt x="4696691" y="1648691"/>
                </a:cubicBezTo>
                <a:cubicBezTo>
                  <a:pt x="4722223" y="1662875"/>
                  <a:pt x="4779818" y="1676400"/>
                  <a:pt x="4779818" y="1676400"/>
                </a:cubicBezTo>
                <a:cubicBezTo>
                  <a:pt x="4810159" y="1706742"/>
                  <a:pt x="4811934" y="1704895"/>
                  <a:pt x="4835236" y="1745673"/>
                </a:cubicBezTo>
                <a:cubicBezTo>
                  <a:pt x="4845483" y="1763605"/>
                  <a:pt x="4852698" y="1783159"/>
                  <a:pt x="4862945" y="1801091"/>
                </a:cubicBezTo>
                <a:cubicBezTo>
                  <a:pt x="4887268" y="1843657"/>
                  <a:pt x="4901616" y="1847833"/>
                  <a:pt x="4918363" y="1898073"/>
                </a:cubicBezTo>
                <a:cubicBezTo>
                  <a:pt x="4930406" y="1934201"/>
                  <a:pt x="4934030" y="1972781"/>
                  <a:pt x="4946073" y="2008910"/>
                </a:cubicBezTo>
                <a:lnTo>
                  <a:pt x="4959927" y="2050473"/>
                </a:lnTo>
                <a:cubicBezTo>
                  <a:pt x="4840809" y="2129884"/>
                  <a:pt x="4991521" y="2034676"/>
                  <a:pt x="4876800" y="2092037"/>
                </a:cubicBezTo>
                <a:cubicBezTo>
                  <a:pt x="4861907" y="2099484"/>
                  <a:pt x="4850452" y="2112983"/>
                  <a:pt x="4835236" y="2119746"/>
                </a:cubicBezTo>
                <a:cubicBezTo>
                  <a:pt x="4808546" y="2131608"/>
                  <a:pt x="4752109" y="2147455"/>
                  <a:pt x="4752109" y="2147455"/>
                </a:cubicBezTo>
                <a:cubicBezTo>
                  <a:pt x="4738254" y="2161310"/>
                  <a:pt x="4725597" y="2176476"/>
                  <a:pt x="4710545" y="2189019"/>
                </a:cubicBezTo>
                <a:cubicBezTo>
                  <a:pt x="4697753" y="2199679"/>
                  <a:pt x="4680756" y="2204954"/>
                  <a:pt x="4668982" y="2216728"/>
                </a:cubicBezTo>
                <a:cubicBezTo>
                  <a:pt x="4657208" y="2228502"/>
                  <a:pt x="4653804" y="2247326"/>
                  <a:pt x="4641273" y="2258291"/>
                </a:cubicBezTo>
                <a:cubicBezTo>
                  <a:pt x="4616210" y="2280221"/>
                  <a:pt x="4558145" y="2313710"/>
                  <a:pt x="4558145" y="2313710"/>
                </a:cubicBezTo>
                <a:cubicBezTo>
                  <a:pt x="4539672" y="2341419"/>
                  <a:pt x="4513258" y="2365244"/>
                  <a:pt x="4502727" y="2396837"/>
                </a:cubicBezTo>
                <a:cubicBezTo>
                  <a:pt x="4484742" y="2450792"/>
                  <a:pt x="4499199" y="2428074"/>
                  <a:pt x="4461163" y="2466110"/>
                </a:cubicBezTo>
                <a:cubicBezTo>
                  <a:pt x="4426340" y="2570581"/>
                  <a:pt x="4477365" y="2445856"/>
                  <a:pt x="4405745" y="2535382"/>
                </a:cubicBezTo>
                <a:cubicBezTo>
                  <a:pt x="4329265" y="2630983"/>
                  <a:pt x="4469444" y="2525245"/>
                  <a:pt x="4350327" y="2604655"/>
                </a:cubicBezTo>
                <a:cubicBezTo>
                  <a:pt x="4326268" y="2676836"/>
                  <a:pt x="4352233" y="2619592"/>
                  <a:pt x="4308763" y="2673928"/>
                </a:cubicBezTo>
                <a:cubicBezTo>
                  <a:pt x="4298361" y="2686930"/>
                  <a:pt x="4292828" y="2703717"/>
                  <a:pt x="4281054" y="2715491"/>
                </a:cubicBezTo>
                <a:cubicBezTo>
                  <a:pt x="4269280" y="2727265"/>
                  <a:pt x="4252493" y="2732798"/>
                  <a:pt x="4239491" y="2743200"/>
                </a:cubicBezTo>
                <a:cubicBezTo>
                  <a:pt x="4202323" y="2772935"/>
                  <a:pt x="4216077" y="2772469"/>
                  <a:pt x="4184073" y="2812473"/>
                </a:cubicBezTo>
                <a:cubicBezTo>
                  <a:pt x="4175913" y="2822673"/>
                  <a:pt x="4165600" y="2830946"/>
                  <a:pt x="4156363" y="2840182"/>
                </a:cubicBezTo>
                <a:cubicBezTo>
                  <a:pt x="4151745" y="2854037"/>
                  <a:pt x="4152836" y="2871419"/>
                  <a:pt x="4142509" y="2881746"/>
                </a:cubicBezTo>
                <a:cubicBezTo>
                  <a:pt x="4118961" y="2905294"/>
                  <a:pt x="4059382" y="2937164"/>
                  <a:pt x="4059382" y="2937164"/>
                </a:cubicBezTo>
                <a:cubicBezTo>
                  <a:pt x="4050146" y="2951019"/>
                  <a:pt x="4038436" y="2963512"/>
                  <a:pt x="4031673" y="2978728"/>
                </a:cubicBezTo>
                <a:cubicBezTo>
                  <a:pt x="4019810" y="3005419"/>
                  <a:pt x="4017025" y="3035731"/>
                  <a:pt x="4003963" y="3061855"/>
                </a:cubicBezTo>
                <a:lnTo>
                  <a:pt x="3976254" y="3117273"/>
                </a:lnTo>
                <a:cubicBezTo>
                  <a:pt x="3980872" y="3168073"/>
                  <a:pt x="3993291" y="3218763"/>
                  <a:pt x="3990109" y="3269673"/>
                </a:cubicBezTo>
                <a:cubicBezTo>
                  <a:pt x="3988558" y="3294494"/>
                  <a:pt x="3978321" y="3319841"/>
                  <a:pt x="3962400" y="3338946"/>
                </a:cubicBezTo>
                <a:cubicBezTo>
                  <a:pt x="3953051" y="3350165"/>
                  <a:pt x="3935156" y="3349936"/>
                  <a:pt x="3920836" y="3352800"/>
                </a:cubicBezTo>
                <a:cubicBezTo>
                  <a:pt x="3888815" y="3359204"/>
                  <a:pt x="3856181" y="3362037"/>
                  <a:pt x="3823854" y="3366655"/>
                </a:cubicBezTo>
                <a:cubicBezTo>
                  <a:pt x="3705405" y="3406138"/>
                  <a:pt x="3769709" y="3390741"/>
                  <a:pt x="3629891" y="3408219"/>
                </a:cubicBezTo>
                <a:cubicBezTo>
                  <a:pt x="3495191" y="3453117"/>
                  <a:pt x="3546664" y="3441457"/>
                  <a:pt x="3269673" y="3408219"/>
                </a:cubicBezTo>
                <a:cubicBezTo>
                  <a:pt x="3256704" y="3406663"/>
                  <a:pt x="3251200" y="3389746"/>
                  <a:pt x="3241963" y="3380510"/>
                </a:cubicBezTo>
                <a:cubicBezTo>
                  <a:pt x="3195369" y="3240720"/>
                  <a:pt x="3267536" y="3445081"/>
                  <a:pt x="3200400" y="3297382"/>
                </a:cubicBezTo>
                <a:cubicBezTo>
                  <a:pt x="3184072" y="3261461"/>
                  <a:pt x="3172691" y="3223491"/>
                  <a:pt x="3158836" y="3186546"/>
                </a:cubicBezTo>
                <a:cubicBezTo>
                  <a:pt x="3135745" y="3195782"/>
                  <a:pt x="3098799" y="3191164"/>
                  <a:pt x="3089563" y="3214255"/>
                </a:cubicBezTo>
                <a:cubicBezTo>
                  <a:pt x="3075735" y="3248825"/>
                  <a:pt x="3095617" y="3288685"/>
                  <a:pt x="3103418" y="3325091"/>
                </a:cubicBezTo>
                <a:cubicBezTo>
                  <a:pt x="3109538" y="3353651"/>
                  <a:pt x="3125399" y="3379578"/>
                  <a:pt x="3131127" y="3408219"/>
                </a:cubicBezTo>
                <a:cubicBezTo>
                  <a:pt x="3135745" y="3431310"/>
                  <a:pt x="3139271" y="3454646"/>
                  <a:pt x="3144982" y="3477491"/>
                </a:cubicBezTo>
                <a:cubicBezTo>
                  <a:pt x="3148524" y="3491659"/>
                  <a:pt x="3155972" y="3504735"/>
                  <a:pt x="3158836" y="3519055"/>
                </a:cubicBezTo>
                <a:cubicBezTo>
                  <a:pt x="3169854" y="3574147"/>
                  <a:pt x="3175935" y="3630138"/>
                  <a:pt x="3186545" y="3685310"/>
                </a:cubicBezTo>
                <a:cubicBezTo>
                  <a:pt x="3199032" y="3750242"/>
                  <a:pt x="3228109" y="3879273"/>
                  <a:pt x="3228109" y="3879273"/>
                </a:cubicBezTo>
                <a:cubicBezTo>
                  <a:pt x="3214254" y="3911600"/>
                  <a:pt x="3211415" y="3951385"/>
                  <a:pt x="3186545" y="3976255"/>
                </a:cubicBezTo>
                <a:cubicBezTo>
                  <a:pt x="3176219" y="3986581"/>
                  <a:pt x="3159586" y="3962400"/>
                  <a:pt x="3144982" y="3962400"/>
                </a:cubicBezTo>
                <a:cubicBezTo>
                  <a:pt x="3112326" y="3962400"/>
                  <a:pt x="3080327" y="3971637"/>
                  <a:pt x="3048000" y="3976255"/>
                </a:cubicBezTo>
                <a:cubicBezTo>
                  <a:pt x="3052618" y="4003964"/>
                  <a:pt x="3052971" y="4032732"/>
                  <a:pt x="3061854" y="4059382"/>
                </a:cubicBezTo>
                <a:cubicBezTo>
                  <a:pt x="3067119" y="4075179"/>
                  <a:pt x="3082116" y="4086053"/>
                  <a:pt x="3089563" y="4100946"/>
                </a:cubicBezTo>
                <a:cubicBezTo>
                  <a:pt x="3096094" y="4114008"/>
                  <a:pt x="3097375" y="4129215"/>
                  <a:pt x="3103418" y="4142510"/>
                </a:cubicBezTo>
                <a:cubicBezTo>
                  <a:pt x="3120511" y="4180114"/>
                  <a:pt x="3144332" y="4214670"/>
                  <a:pt x="3158836" y="4253346"/>
                </a:cubicBezTo>
                <a:cubicBezTo>
                  <a:pt x="3172691" y="4290291"/>
                  <a:pt x="3185224" y="4327760"/>
                  <a:pt x="3200400" y="4364182"/>
                </a:cubicBezTo>
                <a:cubicBezTo>
                  <a:pt x="3240635" y="4460746"/>
                  <a:pt x="3218748" y="4377663"/>
                  <a:pt x="3255818" y="4488873"/>
                </a:cubicBezTo>
                <a:cubicBezTo>
                  <a:pt x="3298555" y="4617083"/>
                  <a:pt x="3226392" y="4457728"/>
                  <a:pt x="3311236" y="4627419"/>
                </a:cubicBezTo>
                <a:cubicBezTo>
                  <a:pt x="3319861" y="4696415"/>
                  <a:pt x="3331794" y="4813781"/>
                  <a:pt x="3352800" y="4876800"/>
                </a:cubicBezTo>
                <a:lnTo>
                  <a:pt x="3380509" y="4959928"/>
                </a:lnTo>
                <a:cubicBezTo>
                  <a:pt x="3389745" y="5019964"/>
                  <a:pt x="3408218" y="5079294"/>
                  <a:pt x="3408218" y="5140037"/>
                </a:cubicBezTo>
                <a:cubicBezTo>
                  <a:pt x="3408218" y="5156688"/>
                  <a:pt x="3386913" y="5113843"/>
                  <a:pt x="3380509" y="5098473"/>
                </a:cubicBezTo>
                <a:cubicBezTo>
                  <a:pt x="3317470" y="4947179"/>
                  <a:pt x="3381559" y="5002192"/>
                  <a:pt x="3297382" y="4946073"/>
                </a:cubicBezTo>
                <a:cubicBezTo>
                  <a:pt x="3292764" y="4932219"/>
                  <a:pt x="3286391" y="4918830"/>
                  <a:pt x="3283527" y="4904510"/>
                </a:cubicBezTo>
                <a:cubicBezTo>
                  <a:pt x="3277123" y="4872489"/>
                  <a:pt x="3286474" y="4835530"/>
                  <a:pt x="3269673" y="4807528"/>
                </a:cubicBezTo>
                <a:cubicBezTo>
                  <a:pt x="3262952" y="4796327"/>
                  <a:pt x="3251200" y="4826001"/>
                  <a:pt x="3241963" y="4835237"/>
                </a:cubicBezTo>
                <a:cubicBezTo>
                  <a:pt x="3237345" y="4862946"/>
                  <a:pt x="3236992" y="4891714"/>
                  <a:pt x="3228109" y="4918364"/>
                </a:cubicBezTo>
                <a:cubicBezTo>
                  <a:pt x="3222844" y="4934161"/>
                  <a:pt x="3217051" y="4959928"/>
                  <a:pt x="3200400" y="4959928"/>
                </a:cubicBezTo>
                <a:cubicBezTo>
                  <a:pt x="3173471" y="4959928"/>
                  <a:pt x="3154218" y="4932219"/>
                  <a:pt x="3131127" y="4918364"/>
                </a:cubicBezTo>
                <a:cubicBezTo>
                  <a:pt x="3121891" y="4886037"/>
                  <a:pt x="3113079" y="4853585"/>
                  <a:pt x="3103418" y="4821382"/>
                </a:cubicBezTo>
                <a:cubicBezTo>
                  <a:pt x="3099222" y="4807394"/>
                  <a:pt x="3099890" y="4790145"/>
                  <a:pt x="3089563" y="4779819"/>
                </a:cubicBezTo>
                <a:cubicBezTo>
                  <a:pt x="3074959" y="4765215"/>
                  <a:pt x="3052618" y="4761346"/>
                  <a:pt x="3034145" y="4752110"/>
                </a:cubicBezTo>
                <a:cubicBezTo>
                  <a:pt x="3024909" y="4738255"/>
                  <a:pt x="3022446" y="4715121"/>
                  <a:pt x="3006436" y="4710546"/>
                </a:cubicBezTo>
                <a:cubicBezTo>
                  <a:pt x="2951453" y="4694836"/>
                  <a:pt x="2935106" y="4734551"/>
                  <a:pt x="2895600" y="4752110"/>
                </a:cubicBezTo>
                <a:cubicBezTo>
                  <a:pt x="2868910" y="4763973"/>
                  <a:pt x="2840182" y="4770583"/>
                  <a:pt x="2812473" y="4779819"/>
                </a:cubicBezTo>
                <a:lnTo>
                  <a:pt x="2687782" y="4821382"/>
                </a:lnTo>
                <a:lnTo>
                  <a:pt x="2604654" y="4849091"/>
                </a:lnTo>
                <a:cubicBezTo>
                  <a:pt x="2581563" y="4853709"/>
                  <a:pt x="2558100" y="4856750"/>
                  <a:pt x="2535382" y="4862946"/>
                </a:cubicBezTo>
                <a:cubicBezTo>
                  <a:pt x="2507203" y="4870631"/>
                  <a:pt x="2480895" y="4884927"/>
                  <a:pt x="2452254" y="4890655"/>
                </a:cubicBezTo>
                <a:cubicBezTo>
                  <a:pt x="2364310" y="4908244"/>
                  <a:pt x="2405827" y="4898799"/>
                  <a:pt x="2327563" y="4918364"/>
                </a:cubicBezTo>
                <a:cubicBezTo>
                  <a:pt x="2253672" y="4913746"/>
                  <a:pt x="2179519" y="4912260"/>
                  <a:pt x="2105891" y="4904510"/>
                </a:cubicBezTo>
                <a:cubicBezTo>
                  <a:pt x="2091367" y="4902981"/>
                  <a:pt x="2076478" y="4898756"/>
                  <a:pt x="2064327" y="4890655"/>
                </a:cubicBezTo>
                <a:cubicBezTo>
                  <a:pt x="2048024" y="4879786"/>
                  <a:pt x="2034792" y="4864557"/>
                  <a:pt x="2022763" y="4849091"/>
                </a:cubicBezTo>
                <a:cubicBezTo>
                  <a:pt x="2002317" y="4822804"/>
                  <a:pt x="1995054" y="4784437"/>
                  <a:pt x="1967345" y="4765964"/>
                </a:cubicBezTo>
                <a:lnTo>
                  <a:pt x="1884218" y="4710546"/>
                </a:lnTo>
                <a:cubicBezTo>
                  <a:pt x="1810330" y="4599713"/>
                  <a:pt x="1907306" y="4733633"/>
                  <a:pt x="1814945" y="4641273"/>
                </a:cubicBezTo>
                <a:cubicBezTo>
                  <a:pt x="1803171" y="4629499"/>
                  <a:pt x="1800028" y="4610370"/>
                  <a:pt x="1787236" y="4599710"/>
                </a:cubicBezTo>
                <a:cubicBezTo>
                  <a:pt x="1771370" y="4586488"/>
                  <a:pt x="1749750" y="4582247"/>
                  <a:pt x="1731818" y="4572000"/>
                </a:cubicBezTo>
                <a:cubicBezTo>
                  <a:pt x="1656622" y="4529030"/>
                  <a:pt x="1724891" y="4555836"/>
                  <a:pt x="1648691" y="4530437"/>
                </a:cubicBezTo>
                <a:cubicBezTo>
                  <a:pt x="1615977" y="4508628"/>
                  <a:pt x="1569720" y="4467260"/>
                  <a:pt x="1524000" y="4461164"/>
                </a:cubicBezTo>
                <a:cubicBezTo>
                  <a:pt x="1468877" y="4453814"/>
                  <a:pt x="1413163" y="4451928"/>
                  <a:pt x="1357745" y="4447310"/>
                </a:cubicBezTo>
                <a:cubicBezTo>
                  <a:pt x="1186872" y="4451928"/>
                  <a:pt x="1015859" y="4452836"/>
                  <a:pt x="845127" y="4461164"/>
                </a:cubicBezTo>
                <a:cubicBezTo>
                  <a:pt x="747268" y="4465938"/>
                  <a:pt x="828540" y="4475930"/>
                  <a:pt x="748145" y="4502728"/>
                </a:cubicBezTo>
                <a:cubicBezTo>
                  <a:pt x="721495" y="4511611"/>
                  <a:pt x="692727" y="4511964"/>
                  <a:pt x="665018" y="4516582"/>
                </a:cubicBezTo>
                <a:cubicBezTo>
                  <a:pt x="572654" y="4511964"/>
                  <a:pt x="480153" y="4509560"/>
                  <a:pt x="387927" y="4502728"/>
                </a:cubicBezTo>
                <a:cubicBezTo>
                  <a:pt x="355361" y="4500316"/>
                  <a:pt x="323348" y="4492923"/>
                  <a:pt x="290945" y="4488873"/>
                </a:cubicBezTo>
                <a:cubicBezTo>
                  <a:pt x="249449" y="4483686"/>
                  <a:pt x="207818" y="4479637"/>
                  <a:pt x="166254" y="4475019"/>
                </a:cubicBezTo>
                <a:cubicBezTo>
                  <a:pt x="121621" y="4430385"/>
                  <a:pt x="121296" y="4438822"/>
                  <a:pt x="96982" y="4378037"/>
                </a:cubicBezTo>
                <a:cubicBezTo>
                  <a:pt x="86134" y="4350918"/>
                  <a:pt x="69273" y="4294910"/>
                  <a:pt x="69273" y="4294910"/>
                </a:cubicBezTo>
                <a:cubicBezTo>
                  <a:pt x="71122" y="4287515"/>
                  <a:pt x="89029" y="4209857"/>
                  <a:pt x="96982" y="4197928"/>
                </a:cubicBezTo>
                <a:cubicBezTo>
                  <a:pt x="107850" y="4181625"/>
                  <a:pt x="123079" y="4168393"/>
                  <a:pt x="138545" y="4156364"/>
                </a:cubicBezTo>
                <a:cubicBezTo>
                  <a:pt x="164832" y="4135918"/>
                  <a:pt x="189365" y="4109023"/>
                  <a:pt x="221673" y="4100946"/>
                </a:cubicBezTo>
                <a:cubicBezTo>
                  <a:pt x="240146" y="4096328"/>
                  <a:pt x="258782" y="4092322"/>
                  <a:pt x="277091" y="4087091"/>
                </a:cubicBezTo>
                <a:cubicBezTo>
                  <a:pt x="291133" y="4083079"/>
                  <a:pt x="304249" y="4075638"/>
                  <a:pt x="318654" y="4073237"/>
                </a:cubicBezTo>
                <a:cubicBezTo>
                  <a:pt x="359904" y="4066362"/>
                  <a:pt x="401781" y="4064000"/>
                  <a:pt x="443345" y="4059382"/>
                </a:cubicBezTo>
                <a:cubicBezTo>
                  <a:pt x="563274" y="4019406"/>
                  <a:pt x="498297" y="4059967"/>
                  <a:pt x="554182" y="3990110"/>
                </a:cubicBezTo>
                <a:cubicBezTo>
                  <a:pt x="562342" y="3979910"/>
                  <a:pt x="572655" y="3971637"/>
                  <a:pt x="581891" y="3962400"/>
                </a:cubicBezTo>
                <a:cubicBezTo>
                  <a:pt x="586509" y="3948546"/>
                  <a:pt x="595745" y="3935441"/>
                  <a:pt x="595745" y="3920837"/>
                </a:cubicBezTo>
                <a:cubicBezTo>
                  <a:pt x="595745" y="3842192"/>
                  <a:pt x="589347" y="3763600"/>
                  <a:pt x="581891" y="3685310"/>
                </a:cubicBezTo>
                <a:cubicBezTo>
                  <a:pt x="579099" y="3655997"/>
                  <a:pt x="546221" y="3564447"/>
                  <a:pt x="540327" y="3546764"/>
                </a:cubicBezTo>
                <a:cubicBezTo>
                  <a:pt x="540326" y="3546762"/>
                  <a:pt x="512620" y="3463639"/>
                  <a:pt x="512618" y="3463637"/>
                </a:cubicBezTo>
                <a:cubicBezTo>
                  <a:pt x="505171" y="3458052"/>
                  <a:pt x="432214" y="3401732"/>
                  <a:pt x="415636" y="3394364"/>
                </a:cubicBezTo>
                <a:cubicBezTo>
                  <a:pt x="372271" y="3375091"/>
                  <a:pt x="323147" y="3364314"/>
                  <a:pt x="277091" y="3352800"/>
                </a:cubicBezTo>
                <a:cubicBezTo>
                  <a:pt x="204758" y="3304579"/>
                  <a:pt x="267659" y="3338893"/>
                  <a:pt x="166254" y="3311237"/>
                </a:cubicBezTo>
                <a:cubicBezTo>
                  <a:pt x="138075" y="3303552"/>
                  <a:pt x="83127" y="3283528"/>
                  <a:pt x="83127" y="3283528"/>
                </a:cubicBezTo>
                <a:cubicBezTo>
                  <a:pt x="24038" y="3204744"/>
                  <a:pt x="48865" y="3250016"/>
                  <a:pt x="13854" y="3144982"/>
                </a:cubicBezTo>
                <a:lnTo>
                  <a:pt x="0" y="3103419"/>
                </a:lnTo>
                <a:lnTo>
                  <a:pt x="0" y="3089564"/>
                </a:lnTo>
                <a:close/>
              </a:path>
            </a:pathLst>
          </a:cu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895600" y="2057400"/>
            <a:ext cx="838200" cy="762000"/>
          </a:xfrm>
          <a:custGeom>
            <a:avLst/>
            <a:gdLst>
              <a:gd name="connsiteX0" fmla="*/ 42392 w 1691083"/>
              <a:gd name="connsiteY0" fmla="*/ 193964 h 1274618"/>
              <a:gd name="connsiteX1" fmla="*/ 828 w 1691083"/>
              <a:gd name="connsiteY1" fmla="*/ 263236 h 1274618"/>
              <a:gd name="connsiteX2" fmla="*/ 28537 w 1691083"/>
              <a:gd name="connsiteY2" fmla="*/ 471055 h 1274618"/>
              <a:gd name="connsiteX3" fmla="*/ 56246 w 1691083"/>
              <a:gd name="connsiteY3" fmla="*/ 512618 h 1274618"/>
              <a:gd name="connsiteX4" fmla="*/ 153228 w 1691083"/>
              <a:gd name="connsiteY4" fmla="*/ 568036 h 1274618"/>
              <a:gd name="connsiteX5" fmla="*/ 236355 w 1691083"/>
              <a:gd name="connsiteY5" fmla="*/ 595745 h 1274618"/>
              <a:gd name="connsiteX6" fmla="*/ 277919 w 1691083"/>
              <a:gd name="connsiteY6" fmla="*/ 623455 h 1274618"/>
              <a:gd name="connsiteX7" fmla="*/ 361046 w 1691083"/>
              <a:gd name="connsiteY7" fmla="*/ 651164 h 1274618"/>
              <a:gd name="connsiteX8" fmla="*/ 402610 w 1691083"/>
              <a:gd name="connsiteY8" fmla="*/ 678873 h 1274618"/>
              <a:gd name="connsiteX9" fmla="*/ 499592 w 1691083"/>
              <a:gd name="connsiteY9" fmla="*/ 706582 h 1274618"/>
              <a:gd name="connsiteX10" fmla="*/ 541155 w 1691083"/>
              <a:gd name="connsiteY10" fmla="*/ 720436 h 1274618"/>
              <a:gd name="connsiteX11" fmla="*/ 624283 w 1691083"/>
              <a:gd name="connsiteY11" fmla="*/ 734291 h 1274618"/>
              <a:gd name="connsiteX12" fmla="*/ 776683 w 1691083"/>
              <a:gd name="connsiteY12" fmla="*/ 762000 h 1274618"/>
              <a:gd name="connsiteX13" fmla="*/ 859810 w 1691083"/>
              <a:gd name="connsiteY13" fmla="*/ 789709 h 1274618"/>
              <a:gd name="connsiteX14" fmla="*/ 901374 w 1691083"/>
              <a:gd name="connsiteY14" fmla="*/ 803564 h 1274618"/>
              <a:gd name="connsiteX15" fmla="*/ 1039919 w 1691083"/>
              <a:gd name="connsiteY15" fmla="*/ 789709 h 1274618"/>
              <a:gd name="connsiteX16" fmla="*/ 1081483 w 1691083"/>
              <a:gd name="connsiteY16" fmla="*/ 775855 h 1274618"/>
              <a:gd name="connsiteX17" fmla="*/ 1192319 w 1691083"/>
              <a:gd name="connsiteY17" fmla="*/ 789709 h 1274618"/>
              <a:gd name="connsiteX18" fmla="*/ 1317010 w 1691083"/>
              <a:gd name="connsiteY18" fmla="*/ 900545 h 1274618"/>
              <a:gd name="connsiteX19" fmla="*/ 1358574 w 1691083"/>
              <a:gd name="connsiteY19" fmla="*/ 942109 h 1274618"/>
              <a:gd name="connsiteX20" fmla="*/ 1400137 w 1691083"/>
              <a:gd name="connsiteY20" fmla="*/ 983673 h 1274618"/>
              <a:gd name="connsiteX21" fmla="*/ 1413992 w 1691083"/>
              <a:gd name="connsiteY21" fmla="*/ 1025236 h 1274618"/>
              <a:gd name="connsiteX22" fmla="*/ 1469410 w 1691083"/>
              <a:gd name="connsiteY22" fmla="*/ 1066800 h 1274618"/>
              <a:gd name="connsiteX23" fmla="*/ 1552537 w 1691083"/>
              <a:gd name="connsiteY23" fmla="*/ 1136073 h 1274618"/>
              <a:gd name="connsiteX24" fmla="*/ 1594101 w 1691083"/>
              <a:gd name="connsiteY24" fmla="*/ 1205345 h 1274618"/>
              <a:gd name="connsiteX25" fmla="*/ 1677228 w 1691083"/>
              <a:gd name="connsiteY25" fmla="*/ 1274618 h 1274618"/>
              <a:gd name="connsiteX26" fmla="*/ 1594101 w 1691083"/>
              <a:gd name="connsiteY26" fmla="*/ 1122218 h 1274618"/>
              <a:gd name="connsiteX27" fmla="*/ 1566392 w 1691083"/>
              <a:gd name="connsiteY27" fmla="*/ 1066800 h 1274618"/>
              <a:gd name="connsiteX28" fmla="*/ 1538683 w 1691083"/>
              <a:gd name="connsiteY28" fmla="*/ 1025236 h 1274618"/>
              <a:gd name="connsiteX29" fmla="*/ 1635665 w 1691083"/>
              <a:gd name="connsiteY29" fmla="*/ 914400 h 1274618"/>
              <a:gd name="connsiteX30" fmla="*/ 1649519 w 1691083"/>
              <a:gd name="connsiteY30" fmla="*/ 872836 h 1274618"/>
              <a:gd name="connsiteX31" fmla="*/ 1691083 w 1691083"/>
              <a:gd name="connsiteY31" fmla="*/ 789709 h 1274618"/>
              <a:gd name="connsiteX32" fmla="*/ 1663374 w 1691083"/>
              <a:gd name="connsiteY32" fmla="*/ 692727 h 1274618"/>
              <a:gd name="connsiteX33" fmla="*/ 1635665 w 1691083"/>
              <a:gd name="connsiteY33" fmla="*/ 651164 h 1274618"/>
              <a:gd name="connsiteX34" fmla="*/ 1594101 w 1691083"/>
              <a:gd name="connsiteY34" fmla="*/ 609600 h 1274618"/>
              <a:gd name="connsiteX35" fmla="*/ 1497119 w 1691083"/>
              <a:gd name="connsiteY35" fmla="*/ 484909 h 1274618"/>
              <a:gd name="connsiteX36" fmla="*/ 1455555 w 1691083"/>
              <a:gd name="connsiteY36" fmla="*/ 471055 h 1274618"/>
              <a:gd name="connsiteX37" fmla="*/ 1123046 w 1691083"/>
              <a:gd name="connsiteY37" fmla="*/ 457200 h 1274618"/>
              <a:gd name="connsiteX38" fmla="*/ 1039919 w 1691083"/>
              <a:gd name="connsiteY38" fmla="*/ 429491 h 1274618"/>
              <a:gd name="connsiteX39" fmla="*/ 818246 w 1691083"/>
              <a:gd name="connsiteY39" fmla="*/ 401782 h 1274618"/>
              <a:gd name="connsiteX40" fmla="*/ 735119 w 1691083"/>
              <a:gd name="connsiteY40" fmla="*/ 374073 h 1274618"/>
              <a:gd name="connsiteX41" fmla="*/ 693555 w 1691083"/>
              <a:gd name="connsiteY41" fmla="*/ 360218 h 1274618"/>
              <a:gd name="connsiteX42" fmla="*/ 651992 w 1691083"/>
              <a:gd name="connsiteY42" fmla="*/ 332509 h 1274618"/>
              <a:gd name="connsiteX43" fmla="*/ 568865 w 1691083"/>
              <a:gd name="connsiteY43" fmla="*/ 263236 h 1274618"/>
              <a:gd name="connsiteX44" fmla="*/ 513446 w 1691083"/>
              <a:gd name="connsiteY44" fmla="*/ 193964 h 1274618"/>
              <a:gd name="connsiteX45" fmla="*/ 458028 w 1691083"/>
              <a:gd name="connsiteY45" fmla="*/ 110836 h 1274618"/>
              <a:gd name="connsiteX46" fmla="*/ 430319 w 1691083"/>
              <a:gd name="connsiteY46" fmla="*/ 69273 h 1274618"/>
              <a:gd name="connsiteX47" fmla="*/ 388755 w 1691083"/>
              <a:gd name="connsiteY47" fmla="*/ 27709 h 1274618"/>
              <a:gd name="connsiteX48" fmla="*/ 305628 w 1691083"/>
              <a:gd name="connsiteY48" fmla="*/ 0 h 1274618"/>
              <a:gd name="connsiteX49" fmla="*/ 97810 w 1691083"/>
              <a:gd name="connsiteY49" fmla="*/ 13855 h 1274618"/>
              <a:gd name="connsiteX50" fmla="*/ 70101 w 1691083"/>
              <a:gd name="connsiteY50" fmla="*/ 55418 h 1274618"/>
              <a:gd name="connsiteX51" fmla="*/ 28537 w 1691083"/>
              <a:gd name="connsiteY51" fmla="*/ 138545 h 1274618"/>
              <a:gd name="connsiteX52" fmla="*/ 828 w 1691083"/>
              <a:gd name="connsiteY52" fmla="*/ 263236 h 1274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691083" h="1274618">
                <a:moveTo>
                  <a:pt x="42392" y="193964"/>
                </a:moveTo>
                <a:cubicBezTo>
                  <a:pt x="28537" y="217055"/>
                  <a:pt x="3974" y="236492"/>
                  <a:pt x="828" y="263236"/>
                </a:cubicBezTo>
                <a:cubicBezTo>
                  <a:pt x="-2119" y="288285"/>
                  <a:pt x="1829" y="417639"/>
                  <a:pt x="28537" y="471055"/>
                </a:cubicBezTo>
                <a:cubicBezTo>
                  <a:pt x="35983" y="485948"/>
                  <a:pt x="44472" y="500844"/>
                  <a:pt x="56246" y="512618"/>
                </a:cubicBezTo>
                <a:cubicBezTo>
                  <a:pt x="72908" y="529280"/>
                  <a:pt x="135118" y="560792"/>
                  <a:pt x="153228" y="568036"/>
                </a:cubicBezTo>
                <a:cubicBezTo>
                  <a:pt x="180347" y="578884"/>
                  <a:pt x="236355" y="595745"/>
                  <a:pt x="236355" y="595745"/>
                </a:cubicBezTo>
                <a:cubicBezTo>
                  <a:pt x="250210" y="604982"/>
                  <a:pt x="262703" y="616692"/>
                  <a:pt x="277919" y="623455"/>
                </a:cubicBezTo>
                <a:cubicBezTo>
                  <a:pt x="304609" y="635318"/>
                  <a:pt x="336744" y="634963"/>
                  <a:pt x="361046" y="651164"/>
                </a:cubicBezTo>
                <a:cubicBezTo>
                  <a:pt x="374901" y="660400"/>
                  <a:pt x="387717" y="671427"/>
                  <a:pt x="402610" y="678873"/>
                </a:cubicBezTo>
                <a:cubicBezTo>
                  <a:pt x="424750" y="689943"/>
                  <a:pt x="478884" y="700665"/>
                  <a:pt x="499592" y="706582"/>
                </a:cubicBezTo>
                <a:cubicBezTo>
                  <a:pt x="513634" y="710594"/>
                  <a:pt x="526899" y="717268"/>
                  <a:pt x="541155" y="720436"/>
                </a:cubicBezTo>
                <a:cubicBezTo>
                  <a:pt x="568578" y="726530"/>
                  <a:pt x="596737" y="728782"/>
                  <a:pt x="624283" y="734291"/>
                </a:cubicBezTo>
                <a:cubicBezTo>
                  <a:pt x="787589" y="766952"/>
                  <a:pt x="530155" y="726781"/>
                  <a:pt x="776683" y="762000"/>
                </a:cubicBezTo>
                <a:lnTo>
                  <a:pt x="859810" y="789709"/>
                </a:lnTo>
                <a:lnTo>
                  <a:pt x="901374" y="803564"/>
                </a:lnTo>
                <a:cubicBezTo>
                  <a:pt x="947556" y="798946"/>
                  <a:pt x="994047" y="796766"/>
                  <a:pt x="1039919" y="789709"/>
                </a:cubicBezTo>
                <a:cubicBezTo>
                  <a:pt x="1054353" y="787488"/>
                  <a:pt x="1066879" y="775855"/>
                  <a:pt x="1081483" y="775855"/>
                </a:cubicBezTo>
                <a:cubicBezTo>
                  <a:pt x="1118716" y="775855"/>
                  <a:pt x="1155374" y="785091"/>
                  <a:pt x="1192319" y="789709"/>
                </a:cubicBezTo>
                <a:cubicBezTo>
                  <a:pt x="1266488" y="839155"/>
                  <a:pt x="1222109" y="805644"/>
                  <a:pt x="1317010" y="900545"/>
                </a:cubicBezTo>
                <a:lnTo>
                  <a:pt x="1358574" y="942109"/>
                </a:lnTo>
                <a:lnTo>
                  <a:pt x="1400137" y="983673"/>
                </a:lnTo>
                <a:cubicBezTo>
                  <a:pt x="1404755" y="997527"/>
                  <a:pt x="1404643" y="1014017"/>
                  <a:pt x="1413992" y="1025236"/>
                </a:cubicBezTo>
                <a:cubicBezTo>
                  <a:pt x="1428775" y="1042975"/>
                  <a:pt x="1451379" y="1052375"/>
                  <a:pt x="1469410" y="1066800"/>
                </a:cubicBezTo>
                <a:cubicBezTo>
                  <a:pt x="1497575" y="1089332"/>
                  <a:pt x="1528408" y="1109263"/>
                  <a:pt x="1552537" y="1136073"/>
                </a:cubicBezTo>
                <a:cubicBezTo>
                  <a:pt x="1570551" y="1156089"/>
                  <a:pt x="1578449" y="1183433"/>
                  <a:pt x="1594101" y="1205345"/>
                </a:cubicBezTo>
                <a:cubicBezTo>
                  <a:pt x="1611041" y="1229061"/>
                  <a:pt x="1659259" y="1261141"/>
                  <a:pt x="1677228" y="1274618"/>
                </a:cubicBezTo>
                <a:cubicBezTo>
                  <a:pt x="1628041" y="1127058"/>
                  <a:pt x="1680042" y="1251130"/>
                  <a:pt x="1594101" y="1122218"/>
                </a:cubicBezTo>
                <a:cubicBezTo>
                  <a:pt x="1582645" y="1105034"/>
                  <a:pt x="1576639" y="1084732"/>
                  <a:pt x="1566392" y="1066800"/>
                </a:cubicBezTo>
                <a:cubicBezTo>
                  <a:pt x="1558131" y="1052343"/>
                  <a:pt x="1547919" y="1039091"/>
                  <a:pt x="1538683" y="1025236"/>
                </a:cubicBezTo>
                <a:cubicBezTo>
                  <a:pt x="1603337" y="928254"/>
                  <a:pt x="1566392" y="960582"/>
                  <a:pt x="1635665" y="914400"/>
                </a:cubicBezTo>
                <a:cubicBezTo>
                  <a:pt x="1640283" y="900545"/>
                  <a:pt x="1642988" y="885898"/>
                  <a:pt x="1649519" y="872836"/>
                </a:cubicBezTo>
                <a:cubicBezTo>
                  <a:pt x="1703237" y="765398"/>
                  <a:pt x="1656256" y="894189"/>
                  <a:pt x="1691083" y="789709"/>
                </a:cubicBezTo>
                <a:cubicBezTo>
                  <a:pt x="1686645" y="771959"/>
                  <a:pt x="1673310" y="712598"/>
                  <a:pt x="1663374" y="692727"/>
                </a:cubicBezTo>
                <a:cubicBezTo>
                  <a:pt x="1655928" y="677834"/>
                  <a:pt x="1646325" y="663956"/>
                  <a:pt x="1635665" y="651164"/>
                </a:cubicBezTo>
                <a:cubicBezTo>
                  <a:pt x="1623122" y="636112"/>
                  <a:pt x="1606644" y="624652"/>
                  <a:pt x="1594101" y="609600"/>
                </a:cubicBezTo>
                <a:cubicBezTo>
                  <a:pt x="1539238" y="543765"/>
                  <a:pt x="1592532" y="568394"/>
                  <a:pt x="1497119" y="484909"/>
                </a:cubicBezTo>
                <a:cubicBezTo>
                  <a:pt x="1486128" y="475292"/>
                  <a:pt x="1470119" y="472134"/>
                  <a:pt x="1455555" y="471055"/>
                </a:cubicBezTo>
                <a:cubicBezTo>
                  <a:pt x="1344926" y="462860"/>
                  <a:pt x="1233882" y="461818"/>
                  <a:pt x="1123046" y="457200"/>
                </a:cubicBezTo>
                <a:lnTo>
                  <a:pt x="1039919" y="429491"/>
                </a:lnTo>
                <a:cubicBezTo>
                  <a:pt x="941229" y="396594"/>
                  <a:pt x="1012925" y="416757"/>
                  <a:pt x="818246" y="401782"/>
                </a:cubicBezTo>
                <a:lnTo>
                  <a:pt x="735119" y="374073"/>
                </a:lnTo>
                <a:cubicBezTo>
                  <a:pt x="721264" y="369455"/>
                  <a:pt x="705706" y="368319"/>
                  <a:pt x="693555" y="360218"/>
                </a:cubicBezTo>
                <a:cubicBezTo>
                  <a:pt x="679701" y="350982"/>
                  <a:pt x="664784" y="343169"/>
                  <a:pt x="651992" y="332509"/>
                </a:cubicBezTo>
                <a:cubicBezTo>
                  <a:pt x="545317" y="243613"/>
                  <a:pt x="672057" y="332032"/>
                  <a:pt x="568865" y="263236"/>
                </a:cubicBezTo>
                <a:cubicBezTo>
                  <a:pt x="537663" y="169635"/>
                  <a:pt x="580936" y="271095"/>
                  <a:pt x="513446" y="193964"/>
                </a:cubicBezTo>
                <a:cubicBezTo>
                  <a:pt x="491516" y="168901"/>
                  <a:pt x="476501" y="138545"/>
                  <a:pt x="458028" y="110836"/>
                </a:cubicBezTo>
                <a:cubicBezTo>
                  <a:pt x="448792" y="96982"/>
                  <a:pt x="442093" y="81047"/>
                  <a:pt x="430319" y="69273"/>
                </a:cubicBezTo>
                <a:cubicBezTo>
                  <a:pt x="416464" y="55418"/>
                  <a:pt x="405883" y="37224"/>
                  <a:pt x="388755" y="27709"/>
                </a:cubicBezTo>
                <a:cubicBezTo>
                  <a:pt x="363223" y="13524"/>
                  <a:pt x="305628" y="0"/>
                  <a:pt x="305628" y="0"/>
                </a:cubicBezTo>
                <a:cubicBezTo>
                  <a:pt x="236355" y="4618"/>
                  <a:pt x="165391" y="-2046"/>
                  <a:pt x="97810" y="13855"/>
                </a:cubicBezTo>
                <a:cubicBezTo>
                  <a:pt x="81602" y="17669"/>
                  <a:pt x="77548" y="40525"/>
                  <a:pt x="70101" y="55418"/>
                </a:cubicBezTo>
                <a:cubicBezTo>
                  <a:pt x="12741" y="170137"/>
                  <a:pt x="107946" y="19433"/>
                  <a:pt x="28537" y="138545"/>
                </a:cubicBezTo>
                <a:cubicBezTo>
                  <a:pt x="-3553" y="234816"/>
                  <a:pt x="828" y="192465"/>
                  <a:pt x="828" y="263236"/>
                </a:cubicBezTo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419600" y="2331027"/>
            <a:ext cx="914400" cy="1326573"/>
          </a:xfrm>
          <a:custGeom>
            <a:avLst/>
            <a:gdLst>
              <a:gd name="connsiteX0" fmla="*/ 145175 w 1394312"/>
              <a:gd name="connsiteY0" fmla="*/ 1047680 h 2587406"/>
              <a:gd name="connsiteX1" fmla="*/ 246775 w 1394312"/>
              <a:gd name="connsiteY1" fmla="*/ 960594 h 2587406"/>
              <a:gd name="connsiteX2" fmla="*/ 261289 w 1394312"/>
              <a:gd name="connsiteY2" fmla="*/ 815451 h 2587406"/>
              <a:gd name="connsiteX3" fmla="*/ 275803 w 1394312"/>
              <a:gd name="connsiteY3" fmla="*/ 757394 h 2587406"/>
              <a:gd name="connsiteX4" fmla="*/ 333860 w 1394312"/>
              <a:gd name="connsiteY4" fmla="*/ 728366 h 2587406"/>
              <a:gd name="connsiteX5" fmla="*/ 377403 w 1394312"/>
              <a:gd name="connsiteY5" fmla="*/ 583223 h 2587406"/>
              <a:gd name="connsiteX6" fmla="*/ 391917 w 1394312"/>
              <a:gd name="connsiteY6" fmla="*/ 539680 h 2587406"/>
              <a:gd name="connsiteX7" fmla="*/ 406432 w 1394312"/>
              <a:gd name="connsiteY7" fmla="*/ 467109 h 2587406"/>
              <a:gd name="connsiteX8" fmla="*/ 420946 w 1394312"/>
              <a:gd name="connsiteY8" fmla="*/ 423566 h 2587406"/>
              <a:gd name="connsiteX9" fmla="*/ 464489 w 1394312"/>
              <a:gd name="connsiteY9" fmla="*/ 409051 h 2587406"/>
              <a:gd name="connsiteX10" fmla="*/ 522546 w 1394312"/>
              <a:gd name="connsiteY10" fmla="*/ 336480 h 2587406"/>
              <a:gd name="connsiteX11" fmla="*/ 653175 w 1394312"/>
              <a:gd name="connsiteY11" fmla="*/ 234880 h 2587406"/>
              <a:gd name="connsiteX12" fmla="*/ 696717 w 1394312"/>
              <a:gd name="connsiteY12" fmla="*/ 191337 h 2587406"/>
              <a:gd name="connsiteX13" fmla="*/ 740260 w 1394312"/>
              <a:gd name="connsiteY13" fmla="*/ 162309 h 2587406"/>
              <a:gd name="connsiteX14" fmla="*/ 754775 w 1394312"/>
              <a:gd name="connsiteY14" fmla="*/ 118766 h 2587406"/>
              <a:gd name="connsiteX15" fmla="*/ 798317 w 1394312"/>
              <a:gd name="connsiteY15" fmla="*/ 89737 h 2587406"/>
              <a:gd name="connsiteX16" fmla="*/ 856375 w 1394312"/>
              <a:gd name="connsiteY16" fmla="*/ 46194 h 2587406"/>
              <a:gd name="connsiteX17" fmla="*/ 885403 w 1394312"/>
              <a:gd name="connsiteY17" fmla="*/ 2651 h 2587406"/>
              <a:gd name="connsiteX18" fmla="*/ 1001517 w 1394312"/>
              <a:gd name="connsiteY18" fmla="*/ 46194 h 2587406"/>
              <a:gd name="connsiteX19" fmla="*/ 1016032 w 1394312"/>
              <a:gd name="connsiteY19" fmla="*/ 89737 h 2587406"/>
              <a:gd name="connsiteX20" fmla="*/ 1059575 w 1394312"/>
              <a:gd name="connsiteY20" fmla="*/ 118766 h 2587406"/>
              <a:gd name="connsiteX21" fmla="*/ 1117632 w 1394312"/>
              <a:gd name="connsiteY21" fmla="*/ 162309 h 2587406"/>
              <a:gd name="connsiteX22" fmla="*/ 1161175 w 1394312"/>
              <a:gd name="connsiteY22" fmla="*/ 307451 h 2587406"/>
              <a:gd name="connsiteX23" fmla="*/ 1146660 w 1394312"/>
              <a:gd name="connsiteY23" fmla="*/ 554194 h 2587406"/>
              <a:gd name="connsiteX24" fmla="*/ 1045060 w 1394312"/>
              <a:gd name="connsiteY24" fmla="*/ 655794 h 2587406"/>
              <a:gd name="connsiteX25" fmla="*/ 957975 w 1394312"/>
              <a:gd name="connsiteY25" fmla="*/ 684823 h 2587406"/>
              <a:gd name="connsiteX26" fmla="*/ 928946 w 1394312"/>
              <a:gd name="connsiteY26" fmla="*/ 728366 h 2587406"/>
              <a:gd name="connsiteX27" fmla="*/ 972489 w 1394312"/>
              <a:gd name="connsiteY27" fmla="*/ 844480 h 2587406"/>
              <a:gd name="connsiteX28" fmla="*/ 987003 w 1394312"/>
              <a:gd name="connsiteY28" fmla="*/ 888023 h 2587406"/>
              <a:gd name="connsiteX29" fmla="*/ 1074089 w 1394312"/>
              <a:gd name="connsiteY29" fmla="*/ 917051 h 2587406"/>
              <a:gd name="connsiteX30" fmla="*/ 1175689 w 1394312"/>
              <a:gd name="connsiteY30" fmla="*/ 975109 h 2587406"/>
              <a:gd name="connsiteX31" fmla="*/ 1262775 w 1394312"/>
              <a:gd name="connsiteY31" fmla="*/ 1047680 h 2587406"/>
              <a:gd name="connsiteX32" fmla="*/ 1291803 w 1394312"/>
              <a:gd name="connsiteY32" fmla="*/ 1207337 h 2587406"/>
              <a:gd name="connsiteX33" fmla="*/ 1320832 w 1394312"/>
              <a:gd name="connsiteY33" fmla="*/ 1294423 h 2587406"/>
              <a:gd name="connsiteX34" fmla="*/ 1364375 w 1394312"/>
              <a:gd name="connsiteY34" fmla="*/ 1323451 h 2587406"/>
              <a:gd name="connsiteX35" fmla="*/ 1393403 w 1394312"/>
              <a:gd name="connsiteY35" fmla="*/ 1366994 h 2587406"/>
              <a:gd name="connsiteX36" fmla="*/ 1335346 w 1394312"/>
              <a:gd name="connsiteY36" fmla="*/ 1483109 h 2587406"/>
              <a:gd name="connsiteX37" fmla="*/ 1277289 w 1394312"/>
              <a:gd name="connsiteY37" fmla="*/ 1497623 h 2587406"/>
              <a:gd name="connsiteX38" fmla="*/ 1175689 w 1394312"/>
              <a:gd name="connsiteY38" fmla="*/ 1526651 h 2587406"/>
              <a:gd name="connsiteX39" fmla="*/ 1088603 w 1394312"/>
              <a:gd name="connsiteY39" fmla="*/ 1584709 h 2587406"/>
              <a:gd name="connsiteX40" fmla="*/ 1045060 w 1394312"/>
              <a:gd name="connsiteY40" fmla="*/ 1613737 h 2587406"/>
              <a:gd name="connsiteX41" fmla="*/ 957975 w 1394312"/>
              <a:gd name="connsiteY41" fmla="*/ 1642766 h 2587406"/>
              <a:gd name="connsiteX42" fmla="*/ 899917 w 1394312"/>
              <a:gd name="connsiteY42" fmla="*/ 1700823 h 2587406"/>
              <a:gd name="connsiteX43" fmla="*/ 812832 w 1394312"/>
              <a:gd name="connsiteY43" fmla="*/ 1787909 h 2587406"/>
              <a:gd name="connsiteX44" fmla="*/ 856375 w 1394312"/>
              <a:gd name="connsiteY44" fmla="*/ 1889509 h 2587406"/>
              <a:gd name="connsiteX45" fmla="*/ 899917 w 1394312"/>
              <a:gd name="connsiteY45" fmla="*/ 1976594 h 2587406"/>
              <a:gd name="connsiteX46" fmla="*/ 943460 w 1394312"/>
              <a:gd name="connsiteY46" fmla="*/ 1991109 h 2587406"/>
              <a:gd name="connsiteX47" fmla="*/ 1016032 w 1394312"/>
              <a:gd name="connsiteY47" fmla="*/ 2107223 h 2587406"/>
              <a:gd name="connsiteX48" fmla="*/ 1030546 w 1394312"/>
              <a:gd name="connsiteY48" fmla="*/ 2150766 h 2587406"/>
              <a:gd name="connsiteX49" fmla="*/ 1045060 w 1394312"/>
              <a:gd name="connsiteY49" fmla="*/ 2208823 h 2587406"/>
              <a:gd name="connsiteX50" fmla="*/ 1074089 w 1394312"/>
              <a:gd name="connsiteY50" fmla="*/ 2252366 h 2587406"/>
              <a:gd name="connsiteX51" fmla="*/ 1088603 w 1394312"/>
              <a:gd name="connsiteY51" fmla="*/ 2295909 h 2587406"/>
              <a:gd name="connsiteX52" fmla="*/ 1146660 w 1394312"/>
              <a:gd name="connsiteY52" fmla="*/ 2397509 h 2587406"/>
              <a:gd name="connsiteX53" fmla="*/ 1175689 w 1394312"/>
              <a:gd name="connsiteY53" fmla="*/ 2484594 h 2587406"/>
              <a:gd name="connsiteX54" fmla="*/ 1132146 w 1394312"/>
              <a:gd name="connsiteY54" fmla="*/ 2513623 h 2587406"/>
              <a:gd name="connsiteX55" fmla="*/ 1045060 w 1394312"/>
              <a:gd name="connsiteY55" fmla="*/ 2542651 h 2587406"/>
              <a:gd name="connsiteX56" fmla="*/ 957975 w 1394312"/>
              <a:gd name="connsiteY56" fmla="*/ 2586194 h 2587406"/>
              <a:gd name="connsiteX57" fmla="*/ 928946 w 1394312"/>
              <a:gd name="connsiteY57" fmla="*/ 2528137 h 2587406"/>
              <a:gd name="connsiteX58" fmla="*/ 914432 w 1394312"/>
              <a:gd name="connsiteY58" fmla="*/ 2484594 h 2587406"/>
              <a:gd name="connsiteX59" fmla="*/ 899917 w 1394312"/>
              <a:gd name="connsiteY59" fmla="*/ 2426537 h 2587406"/>
              <a:gd name="connsiteX60" fmla="*/ 870889 w 1394312"/>
              <a:gd name="connsiteY60" fmla="*/ 2382994 h 2587406"/>
              <a:gd name="connsiteX61" fmla="*/ 856375 w 1394312"/>
              <a:gd name="connsiteY61" fmla="*/ 2339451 h 2587406"/>
              <a:gd name="connsiteX62" fmla="*/ 812832 w 1394312"/>
              <a:gd name="connsiteY62" fmla="*/ 2295909 h 2587406"/>
              <a:gd name="connsiteX63" fmla="*/ 783803 w 1394312"/>
              <a:gd name="connsiteY63" fmla="*/ 2252366 h 2587406"/>
              <a:gd name="connsiteX64" fmla="*/ 769289 w 1394312"/>
              <a:gd name="connsiteY64" fmla="*/ 2208823 h 2587406"/>
              <a:gd name="connsiteX65" fmla="*/ 754775 w 1394312"/>
              <a:gd name="connsiteY65" fmla="*/ 2150766 h 2587406"/>
              <a:gd name="connsiteX66" fmla="*/ 711232 w 1394312"/>
              <a:gd name="connsiteY66" fmla="*/ 2121737 h 2587406"/>
              <a:gd name="connsiteX67" fmla="*/ 638660 w 1394312"/>
              <a:gd name="connsiteY67" fmla="*/ 2136251 h 2587406"/>
              <a:gd name="connsiteX68" fmla="*/ 609632 w 1394312"/>
              <a:gd name="connsiteY68" fmla="*/ 2179794 h 2587406"/>
              <a:gd name="connsiteX69" fmla="*/ 522546 w 1394312"/>
              <a:gd name="connsiteY69" fmla="*/ 2252366 h 2587406"/>
              <a:gd name="connsiteX70" fmla="*/ 479003 w 1394312"/>
              <a:gd name="connsiteY70" fmla="*/ 2295909 h 2587406"/>
              <a:gd name="connsiteX71" fmla="*/ 449975 w 1394312"/>
              <a:gd name="connsiteY71" fmla="*/ 2339451 h 2587406"/>
              <a:gd name="connsiteX72" fmla="*/ 362889 w 1394312"/>
              <a:gd name="connsiteY72" fmla="*/ 2368480 h 2587406"/>
              <a:gd name="connsiteX73" fmla="*/ 333860 w 1394312"/>
              <a:gd name="connsiteY73" fmla="*/ 2324937 h 2587406"/>
              <a:gd name="connsiteX74" fmla="*/ 290317 w 1394312"/>
              <a:gd name="connsiteY74" fmla="*/ 2295909 h 2587406"/>
              <a:gd name="connsiteX75" fmla="*/ 275803 w 1394312"/>
              <a:gd name="connsiteY75" fmla="*/ 2252366 h 2587406"/>
              <a:gd name="connsiteX76" fmla="*/ 232260 w 1394312"/>
              <a:gd name="connsiteY76" fmla="*/ 2208823 h 2587406"/>
              <a:gd name="connsiteX77" fmla="*/ 203232 w 1394312"/>
              <a:gd name="connsiteY77" fmla="*/ 2150766 h 2587406"/>
              <a:gd name="connsiteX78" fmla="*/ 159689 w 1394312"/>
              <a:gd name="connsiteY78" fmla="*/ 2005623 h 2587406"/>
              <a:gd name="connsiteX79" fmla="*/ 145175 w 1394312"/>
              <a:gd name="connsiteY79" fmla="*/ 1802423 h 2587406"/>
              <a:gd name="connsiteX80" fmla="*/ 130660 w 1394312"/>
              <a:gd name="connsiteY80" fmla="*/ 1758880 h 2587406"/>
              <a:gd name="connsiteX81" fmla="*/ 116146 w 1394312"/>
              <a:gd name="connsiteY81" fmla="*/ 1468594 h 2587406"/>
              <a:gd name="connsiteX82" fmla="*/ 101632 w 1394312"/>
              <a:gd name="connsiteY82" fmla="*/ 1265394 h 2587406"/>
              <a:gd name="connsiteX83" fmla="*/ 32 w 1394312"/>
              <a:gd name="connsiteY83" fmla="*/ 1236366 h 2587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394312" h="2587406">
                <a:moveTo>
                  <a:pt x="145175" y="1047680"/>
                </a:moveTo>
                <a:cubicBezTo>
                  <a:pt x="177869" y="1028063"/>
                  <a:pt x="236005" y="1007265"/>
                  <a:pt x="246775" y="960594"/>
                </a:cubicBezTo>
                <a:cubicBezTo>
                  <a:pt x="257708" y="913217"/>
                  <a:pt x="254413" y="863585"/>
                  <a:pt x="261289" y="815451"/>
                </a:cubicBezTo>
                <a:cubicBezTo>
                  <a:pt x="264110" y="795704"/>
                  <a:pt x="263033" y="772718"/>
                  <a:pt x="275803" y="757394"/>
                </a:cubicBezTo>
                <a:cubicBezTo>
                  <a:pt x="289654" y="740772"/>
                  <a:pt x="314508" y="738042"/>
                  <a:pt x="333860" y="728366"/>
                </a:cubicBezTo>
                <a:cubicBezTo>
                  <a:pt x="355797" y="640624"/>
                  <a:pt x="342067" y="689233"/>
                  <a:pt x="377403" y="583223"/>
                </a:cubicBezTo>
                <a:cubicBezTo>
                  <a:pt x="382241" y="568709"/>
                  <a:pt x="388916" y="554682"/>
                  <a:pt x="391917" y="539680"/>
                </a:cubicBezTo>
                <a:cubicBezTo>
                  <a:pt x="396755" y="515490"/>
                  <a:pt x="400449" y="491042"/>
                  <a:pt x="406432" y="467109"/>
                </a:cubicBezTo>
                <a:cubicBezTo>
                  <a:pt x="410143" y="452266"/>
                  <a:pt x="410128" y="434384"/>
                  <a:pt x="420946" y="423566"/>
                </a:cubicBezTo>
                <a:cubicBezTo>
                  <a:pt x="431764" y="412748"/>
                  <a:pt x="449975" y="413889"/>
                  <a:pt x="464489" y="409051"/>
                </a:cubicBezTo>
                <a:cubicBezTo>
                  <a:pt x="489714" y="333375"/>
                  <a:pt x="460350" y="391765"/>
                  <a:pt x="522546" y="336480"/>
                </a:cubicBezTo>
                <a:cubicBezTo>
                  <a:pt x="640030" y="232049"/>
                  <a:pt x="563389" y="264808"/>
                  <a:pt x="653175" y="234880"/>
                </a:cubicBezTo>
                <a:cubicBezTo>
                  <a:pt x="667689" y="220366"/>
                  <a:pt x="680948" y="204478"/>
                  <a:pt x="696717" y="191337"/>
                </a:cubicBezTo>
                <a:cubicBezTo>
                  <a:pt x="710118" y="180170"/>
                  <a:pt x="729363" y="175930"/>
                  <a:pt x="740260" y="162309"/>
                </a:cubicBezTo>
                <a:cubicBezTo>
                  <a:pt x="749818" y="150362"/>
                  <a:pt x="745218" y="130713"/>
                  <a:pt x="754775" y="118766"/>
                </a:cubicBezTo>
                <a:cubicBezTo>
                  <a:pt x="765672" y="105145"/>
                  <a:pt x="784122" y="99876"/>
                  <a:pt x="798317" y="89737"/>
                </a:cubicBezTo>
                <a:cubicBezTo>
                  <a:pt x="818002" y="75676"/>
                  <a:pt x="837022" y="60708"/>
                  <a:pt x="856375" y="46194"/>
                </a:cubicBezTo>
                <a:cubicBezTo>
                  <a:pt x="866051" y="31680"/>
                  <a:pt x="868630" y="7443"/>
                  <a:pt x="885403" y="2651"/>
                </a:cubicBezTo>
                <a:cubicBezTo>
                  <a:pt x="929344" y="-9903"/>
                  <a:pt x="969788" y="25041"/>
                  <a:pt x="1001517" y="46194"/>
                </a:cubicBezTo>
                <a:cubicBezTo>
                  <a:pt x="1006355" y="60708"/>
                  <a:pt x="1006474" y="77790"/>
                  <a:pt x="1016032" y="89737"/>
                </a:cubicBezTo>
                <a:cubicBezTo>
                  <a:pt x="1026929" y="103359"/>
                  <a:pt x="1045380" y="108627"/>
                  <a:pt x="1059575" y="118766"/>
                </a:cubicBezTo>
                <a:cubicBezTo>
                  <a:pt x="1079260" y="132826"/>
                  <a:pt x="1098280" y="147795"/>
                  <a:pt x="1117632" y="162309"/>
                </a:cubicBezTo>
                <a:cubicBezTo>
                  <a:pt x="1152968" y="268318"/>
                  <a:pt x="1139238" y="219709"/>
                  <a:pt x="1161175" y="307451"/>
                </a:cubicBezTo>
                <a:cubicBezTo>
                  <a:pt x="1156337" y="389699"/>
                  <a:pt x="1162076" y="473259"/>
                  <a:pt x="1146660" y="554194"/>
                </a:cubicBezTo>
                <a:cubicBezTo>
                  <a:pt x="1140549" y="586278"/>
                  <a:pt x="1070523" y="643062"/>
                  <a:pt x="1045060" y="655794"/>
                </a:cubicBezTo>
                <a:cubicBezTo>
                  <a:pt x="1017692" y="669478"/>
                  <a:pt x="957975" y="684823"/>
                  <a:pt x="957975" y="684823"/>
                </a:cubicBezTo>
                <a:cubicBezTo>
                  <a:pt x="948299" y="699337"/>
                  <a:pt x="931110" y="711057"/>
                  <a:pt x="928946" y="728366"/>
                </a:cubicBezTo>
                <a:cubicBezTo>
                  <a:pt x="922338" y="781228"/>
                  <a:pt x="947131" y="806443"/>
                  <a:pt x="972489" y="844480"/>
                </a:cubicBezTo>
                <a:cubicBezTo>
                  <a:pt x="977327" y="858994"/>
                  <a:pt x="974553" y="879130"/>
                  <a:pt x="987003" y="888023"/>
                </a:cubicBezTo>
                <a:cubicBezTo>
                  <a:pt x="1011902" y="905808"/>
                  <a:pt x="1074089" y="917051"/>
                  <a:pt x="1074089" y="917051"/>
                </a:cubicBezTo>
                <a:cubicBezTo>
                  <a:pt x="1126664" y="995916"/>
                  <a:pt x="1072063" y="936249"/>
                  <a:pt x="1175689" y="975109"/>
                </a:cubicBezTo>
                <a:cubicBezTo>
                  <a:pt x="1208022" y="987234"/>
                  <a:pt x="1240185" y="1025090"/>
                  <a:pt x="1262775" y="1047680"/>
                </a:cubicBezTo>
                <a:cubicBezTo>
                  <a:pt x="1272997" y="1119232"/>
                  <a:pt x="1273140" y="1145126"/>
                  <a:pt x="1291803" y="1207337"/>
                </a:cubicBezTo>
                <a:cubicBezTo>
                  <a:pt x="1300596" y="1236645"/>
                  <a:pt x="1295372" y="1277450"/>
                  <a:pt x="1320832" y="1294423"/>
                </a:cubicBezTo>
                <a:lnTo>
                  <a:pt x="1364375" y="1323451"/>
                </a:lnTo>
                <a:cubicBezTo>
                  <a:pt x="1374051" y="1337965"/>
                  <a:pt x="1391239" y="1349685"/>
                  <a:pt x="1393403" y="1366994"/>
                </a:cubicBezTo>
                <a:cubicBezTo>
                  <a:pt x="1399317" y="1414307"/>
                  <a:pt x="1375987" y="1459886"/>
                  <a:pt x="1335346" y="1483109"/>
                </a:cubicBezTo>
                <a:cubicBezTo>
                  <a:pt x="1318026" y="1493006"/>
                  <a:pt x="1296469" y="1492143"/>
                  <a:pt x="1277289" y="1497623"/>
                </a:cubicBezTo>
                <a:cubicBezTo>
                  <a:pt x="1131532" y="1539267"/>
                  <a:pt x="1357184" y="1481278"/>
                  <a:pt x="1175689" y="1526651"/>
                </a:cubicBezTo>
                <a:lnTo>
                  <a:pt x="1088603" y="1584709"/>
                </a:lnTo>
                <a:cubicBezTo>
                  <a:pt x="1074089" y="1594385"/>
                  <a:pt x="1061609" y="1608221"/>
                  <a:pt x="1045060" y="1613737"/>
                </a:cubicBezTo>
                <a:lnTo>
                  <a:pt x="957975" y="1642766"/>
                </a:lnTo>
                <a:cubicBezTo>
                  <a:pt x="927009" y="1735659"/>
                  <a:pt x="969587" y="1646635"/>
                  <a:pt x="899917" y="1700823"/>
                </a:cubicBezTo>
                <a:cubicBezTo>
                  <a:pt x="867512" y="1726027"/>
                  <a:pt x="812832" y="1787909"/>
                  <a:pt x="812832" y="1787909"/>
                </a:cubicBezTo>
                <a:cubicBezTo>
                  <a:pt x="843038" y="1908736"/>
                  <a:pt x="806258" y="1789276"/>
                  <a:pt x="856375" y="1889509"/>
                </a:cubicBezTo>
                <a:cubicBezTo>
                  <a:pt x="873904" y="1924567"/>
                  <a:pt x="865254" y="1948863"/>
                  <a:pt x="899917" y="1976594"/>
                </a:cubicBezTo>
                <a:cubicBezTo>
                  <a:pt x="911864" y="1986152"/>
                  <a:pt x="928946" y="1986271"/>
                  <a:pt x="943460" y="1991109"/>
                </a:cubicBezTo>
                <a:cubicBezTo>
                  <a:pt x="985134" y="2046673"/>
                  <a:pt x="989468" y="2045241"/>
                  <a:pt x="1016032" y="2107223"/>
                </a:cubicBezTo>
                <a:cubicBezTo>
                  <a:pt x="1022059" y="2121285"/>
                  <a:pt x="1026343" y="2136055"/>
                  <a:pt x="1030546" y="2150766"/>
                </a:cubicBezTo>
                <a:cubicBezTo>
                  <a:pt x="1036026" y="2169946"/>
                  <a:pt x="1037202" y="2190488"/>
                  <a:pt x="1045060" y="2208823"/>
                </a:cubicBezTo>
                <a:cubicBezTo>
                  <a:pt x="1051932" y="2224857"/>
                  <a:pt x="1064413" y="2237852"/>
                  <a:pt x="1074089" y="2252366"/>
                </a:cubicBezTo>
                <a:cubicBezTo>
                  <a:pt x="1078927" y="2266880"/>
                  <a:pt x="1081761" y="2282225"/>
                  <a:pt x="1088603" y="2295909"/>
                </a:cubicBezTo>
                <a:cubicBezTo>
                  <a:pt x="1140979" y="2400659"/>
                  <a:pt x="1095760" y="2270258"/>
                  <a:pt x="1146660" y="2397509"/>
                </a:cubicBezTo>
                <a:cubicBezTo>
                  <a:pt x="1158024" y="2425919"/>
                  <a:pt x="1175689" y="2484594"/>
                  <a:pt x="1175689" y="2484594"/>
                </a:cubicBezTo>
                <a:cubicBezTo>
                  <a:pt x="1161175" y="2494270"/>
                  <a:pt x="1148087" y="2506538"/>
                  <a:pt x="1132146" y="2513623"/>
                </a:cubicBezTo>
                <a:cubicBezTo>
                  <a:pt x="1104184" y="2526050"/>
                  <a:pt x="1045060" y="2542651"/>
                  <a:pt x="1045060" y="2542651"/>
                </a:cubicBezTo>
                <a:cubicBezTo>
                  <a:pt x="1039273" y="2546509"/>
                  <a:pt x="973789" y="2595682"/>
                  <a:pt x="957975" y="2586194"/>
                </a:cubicBezTo>
                <a:cubicBezTo>
                  <a:pt x="939422" y="2575062"/>
                  <a:pt x="937469" y="2548024"/>
                  <a:pt x="928946" y="2528137"/>
                </a:cubicBezTo>
                <a:cubicBezTo>
                  <a:pt x="922919" y="2514075"/>
                  <a:pt x="918635" y="2499305"/>
                  <a:pt x="914432" y="2484594"/>
                </a:cubicBezTo>
                <a:cubicBezTo>
                  <a:pt x="908952" y="2465414"/>
                  <a:pt x="907775" y="2444872"/>
                  <a:pt x="899917" y="2426537"/>
                </a:cubicBezTo>
                <a:cubicBezTo>
                  <a:pt x="893045" y="2410504"/>
                  <a:pt x="878690" y="2398596"/>
                  <a:pt x="870889" y="2382994"/>
                </a:cubicBezTo>
                <a:cubicBezTo>
                  <a:pt x="864047" y="2369310"/>
                  <a:pt x="864862" y="2352181"/>
                  <a:pt x="856375" y="2339451"/>
                </a:cubicBezTo>
                <a:cubicBezTo>
                  <a:pt x="844989" y="2322372"/>
                  <a:pt x="825973" y="2311678"/>
                  <a:pt x="812832" y="2295909"/>
                </a:cubicBezTo>
                <a:cubicBezTo>
                  <a:pt x="801664" y="2282508"/>
                  <a:pt x="793479" y="2266880"/>
                  <a:pt x="783803" y="2252366"/>
                </a:cubicBezTo>
                <a:cubicBezTo>
                  <a:pt x="778965" y="2237852"/>
                  <a:pt x="773492" y="2223534"/>
                  <a:pt x="769289" y="2208823"/>
                </a:cubicBezTo>
                <a:cubicBezTo>
                  <a:pt x="763809" y="2189643"/>
                  <a:pt x="765840" y="2167364"/>
                  <a:pt x="754775" y="2150766"/>
                </a:cubicBezTo>
                <a:cubicBezTo>
                  <a:pt x="745099" y="2136252"/>
                  <a:pt x="725746" y="2131413"/>
                  <a:pt x="711232" y="2121737"/>
                </a:cubicBezTo>
                <a:cubicBezTo>
                  <a:pt x="687041" y="2126575"/>
                  <a:pt x="660079" y="2124011"/>
                  <a:pt x="638660" y="2136251"/>
                </a:cubicBezTo>
                <a:cubicBezTo>
                  <a:pt x="623514" y="2144906"/>
                  <a:pt x="620799" y="2166393"/>
                  <a:pt x="609632" y="2179794"/>
                </a:cubicBezTo>
                <a:cubicBezTo>
                  <a:pt x="551811" y="2249180"/>
                  <a:pt x="584819" y="2200472"/>
                  <a:pt x="522546" y="2252366"/>
                </a:cubicBezTo>
                <a:cubicBezTo>
                  <a:pt x="506777" y="2265507"/>
                  <a:pt x="492144" y="2280140"/>
                  <a:pt x="479003" y="2295909"/>
                </a:cubicBezTo>
                <a:cubicBezTo>
                  <a:pt x="467836" y="2309310"/>
                  <a:pt x="464767" y="2330206"/>
                  <a:pt x="449975" y="2339451"/>
                </a:cubicBezTo>
                <a:cubicBezTo>
                  <a:pt x="424027" y="2355668"/>
                  <a:pt x="362889" y="2368480"/>
                  <a:pt x="362889" y="2368480"/>
                </a:cubicBezTo>
                <a:cubicBezTo>
                  <a:pt x="353213" y="2353966"/>
                  <a:pt x="346195" y="2337272"/>
                  <a:pt x="333860" y="2324937"/>
                </a:cubicBezTo>
                <a:cubicBezTo>
                  <a:pt x="321525" y="2312602"/>
                  <a:pt x="301214" y="2309530"/>
                  <a:pt x="290317" y="2295909"/>
                </a:cubicBezTo>
                <a:cubicBezTo>
                  <a:pt x="280760" y="2283962"/>
                  <a:pt x="284290" y="2265096"/>
                  <a:pt x="275803" y="2252366"/>
                </a:cubicBezTo>
                <a:cubicBezTo>
                  <a:pt x="264417" y="2235287"/>
                  <a:pt x="246774" y="2223337"/>
                  <a:pt x="232260" y="2208823"/>
                </a:cubicBezTo>
                <a:cubicBezTo>
                  <a:pt x="222584" y="2189471"/>
                  <a:pt x="211268" y="2170855"/>
                  <a:pt x="203232" y="2150766"/>
                </a:cubicBezTo>
                <a:cubicBezTo>
                  <a:pt x="179672" y="2091867"/>
                  <a:pt x="173946" y="2062653"/>
                  <a:pt x="159689" y="2005623"/>
                </a:cubicBezTo>
                <a:cubicBezTo>
                  <a:pt x="154851" y="1937890"/>
                  <a:pt x="153109" y="1869864"/>
                  <a:pt x="145175" y="1802423"/>
                </a:cubicBezTo>
                <a:cubicBezTo>
                  <a:pt x="143387" y="1787228"/>
                  <a:pt x="131985" y="1774122"/>
                  <a:pt x="130660" y="1758880"/>
                </a:cubicBezTo>
                <a:cubicBezTo>
                  <a:pt x="122267" y="1662361"/>
                  <a:pt x="121835" y="1565310"/>
                  <a:pt x="116146" y="1468594"/>
                </a:cubicBezTo>
                <a:cubicBezTo>
                  <a:pt x="112159" y="1400805"/>
                  <a:pt x="133588" y="1325311"/>
                  <a:pt x="101632" y="1265394"/>
                </a:cubicBezTo>
                <a:cubicBezTo>
                  <a:pt x="-4757" y="1065914"/>
                  <a:pt x="32" y="1311151"/>
                  <a:pt x="32" y="1236366"/>
                </a:cubicBezTo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524000" y="1447800"/>
            <a:ext cx="3390900" cy="3200400"/>
          </a:xfrm>
          <a:custGeom>
            <a:avLst/>
            <a:gdLst>
              <a:gd name="connsiteX0" fmla="*/ 13892 w 6193019"/>
              <a:gd name="connsiteY0" fmla="*/ 2715491 h 6137563"/>
              <a:gd name="connsiteX1" fmla="*/ 27746 w 6193019"/>
              <a:gd name="connsiteY1" fmla="*/ 2826327 h 6137563"/>
              <a:gd name="connsiteX2" fmla="*/ 97019 w 6193019"/>
              <a:gd name="connsiteY2" fmla="*/ 2951018 h 6137563"/>
              <a:gd name="connsiteX3" fmla="*/ 124728 w 6193019"/>
              <a:gd name="connsiteY3" fmla="*/ 3034145 h 6137563"/>
              <a:gd name="connsiteX4" fmla="*/ 152437 w 6193019"/>
              <a:gd name="connsiteY4" fmla="*/ 3089563 h 6137563"/>
              <a:gd name="connsiteX5" fmla="*/ 194001 w 6193019"/>
              <a:gd name="connsiteY5" fmla="*/ 3172691 h 6137563"/>
              <a:gd name="connsiteX6" fmla="*/ 235565 w 6193019"/>
              <a:gd name="connsiteY6" fmla="*/ 3269672 h 6137563"/>
              <a:gd name="connsiteX7" fmla="*/ 249419 w 6193019"/>
              <a:gd name="connsiteY7" fmla="*/ 3311236 h 6137563"/>
              <a:gd name="connsiteX8" fmla="*/ 290983 w 6193019"/>
              <a:gd name="connsiteY8" fmla="*/ 3366654 h 6137563"/>
              <a:gd name="connsiteX9" fmla="*/ 318692 w 6193019"/>
              <a:gd name="connsiteY9" fmla="*/ 3408218 h 6137563"/>
              <a:gd name="connsiteX10" fmla="*/ 401819 w 6193019"/>
              <a:gd name="connsiteY10" fmla="*/ 3449781 h 6137563"/>
              <a:gd name="connsiteX11" fmla="*/ 498801 w 6193019"/>
              <a:gd name="connsiteY11" fmla="*/ 3505200 h 6137563"/>
              <a:gd name="connsiteX12" fmla="*/ 554219 w 6193019"/>
              <a:gd name="connsiteY12" fmla="*/ 3491345 h 6137563"/>
              <a:gd name="connsiteX13" fmla="*/ 678910 w 6193019"/>
              <a:gd name="connsiteY13" fmla="*/ 3394363 h 6137563"/>
              <a:gd name="connsiteX14" fmla="*/ 762037 w 6193019"/>
              <a:gd name="connsiteY14" fmla="*/ 3338945 h 6137563"/>
              <a:gd name="connsiteX15" fmla="*/ 803601 w 6193019"/>
              <a:gd name="connsiteY15" fmla="*/ 3311236 h 6137563"/>
              <a:gd name="connsiteX16" fmla="*/ 859019 w 6193019"/>
              <a:gd name="connsiteY16" fmla="*/ 3228109 h 6137563"/>
              <a:gd name="connsiteX17" fmla="*/ 886728 w 6193019"/>
              <a:gd name="connsiteY17" fmla="*/ 3186545 h 6137563"/>
              <a:gd name="connsiteX18" fmla="*/ 928292 w 6193019"/>
              <a:gd name="connsiteY18" fmla="*/ 3228109 h 6137563"/>
              <a:gd name="connsiteX19" fmla="*/ 942146 w 6193019"/>
              <a:gd name="connsiteY19" fmla="*/ 3283527 h 6137563"/>
              <a:gd name="connsiteX20" fmla="*/ 969855 w 6193019"/>
              <a:gd name="connsiteY20" fmla="*/ 3366654 h 6137563"/>
              <a:gd name="connsiteX21" fmla="*/ 983710 w 6193019"/>
              <a:gd name="connsiteY21" fmla="*/ 3408218 h 6137563"/>
              <a:gd name="connsiteX22" fmla="*/ 1011419 w 6193019"/>
              <a:gd name="connsiteY22" fmla="*/ 3449781 h 6137563"/>
              <a:gd name="connsiteX23" fmla="*/ 1052983 w 6193019"/>
              <a:gd name="connsiteY23" fmla="*/ 3532909 h 6137563"/>
              <a:gd name="connsiteX24" fmla="*/ 1080692 w 6193019"/>
              <a:gd name="connsiteY24" fmla="*/ 3713018 h 6137563"/>
              <a:gd name="connsiteX25" fmla="*/ 1094546 w 6193019"/>
              <a:gd name="connsiteY25" fmla="*/ 3768436 h 6137563"/>
              <a:gd name="connsiteX26" fmla="*/ 1108401 w 6193019"/>
              <a:gd name="connsiteY26" fmla="*/ 3810000 h 6137563"/>
              <a:gd name="connsiteX27" fmla="*/ 1136110 w 6193019"/>
              <a:gd name="connsiteY27" fmla="*/ 3934691 h 6137563"/>
              <a:gd name="connsiteX28" fmla="*/ 1177674 w 6193019"/>
              <a:gd name="connsiteY28" fmla="*/ 3990109 h 6137563"/>
              <a:gd name="connsiteX29" fmla="*/ 1205383 w 6193019"/>
              <a:gd name="connsiteY29" fmla="*/ 4045527 h 6137563"/>
              <a:gd name="connsiteX30" fmla="*/ 1246946 w 6193019"/>
              <a:gd name="connsiteY30" fmla="*/ 4114800 h 6137563"/>
              <a:gd name="connsiteX31" fmla="*/ 1274655 w 6193019"/>
              <a:gd name="connsiteY31" fmla="*/ 4197927 h 6137563"/>
              <a:gd name="connsiteX32" fmla="*/ 1288510 w 6193019"/>
              <a:gd name="connsiteY32" fmla="*/ 4433454 h 6137563"/>
              <a:gd name="connsiteX33" fmla="*/ 1330074 w 6193019"/>
              <a:gd name="connsiteY33" fmla="*/ 4558145 h 6137563"/>
              <a:gd name="connsiteX34" fmla="*/ 1385492 w 6193019"/>
              <a:gd name="connsiteY34" fmla="*/ 4682836 h 6137563"/>
              <a:gd name="connsiteX35" fmla="*/ 1413201 w 6193019"/>
              <a:gd name="connsiteY35" fmla="*/ 4779818 h 6137563"/>
              <a:gd name="connsiteX36" fmla="*/ 1510183 w 6193019"/>
              <a:gd name="connsiteY36" fmla="*/ 4959927 h 6137563"/>
              <a:gd name="connsiteX37" fmla="*/ 1565601 w 6193019"/>
              <a:gd name="connsiteY37" fmla="*/ 5098472 h 6137563"/>
              <a:gd name="connsiteX38" fmla="*/ 1579455 w 6193019"/>
              <a:gd name="connsiteY38" fmla="*/ 5250872 h 6137563"/>
              <a:gd name="connsiteX39" fmla="*/ 1607165 w 6193019"/>
              <a:gd name="connsiteY39" fmla="*/ 5278581 h 6137563"/>
              <a:gd name="connsiteX40" fmla="*/ 1634874 w 6193019"/>
              <a:gd name="connsiteY40" fmla="*/ 5347854 h 6137563"/>
              <a:gd name="connsiteX41" fmla="*/ 1690292 w 6193019"/>
              <a:gd name="connsiteY41" fmla="*/ 5458691 h 6137563"/>
              <a:gd name="connsiteX42" fmla="*/ 1731855 w 6193019"/>
              <a:gd name="connsiteY42" fmla="*/ 5527963 h 6137563"/>
              <a:gd name="connsiteX43" fmla="*/ 1814983 w 6193019"/>
              <a:gd name="connsiteY43" fmla="*/ 5708072 h 6137563"/>
              <a:gd name="connsiteX44" fmla="*/ 1828837 w 6193019"/>
              <a:gd name="connsiteY44" fmla="*/ 5749636 h 6137563"/>
              <a:gd name="connsiteX45" fmla="*/ 1842692 w 6193019"/>
              <a:gd name="connsiteY45" fmla="*/ 5818909 h 6137563"/>
              <a:gd name="connsiteX46" fmla="*/ 1870401 w 6193019"/>
              <a:gd name="connsiteY46" fmla="*/ 5888181 h 6137563"/>
              <a:gd name="connsiteX47" fmla="*/ 1884255 w 6193019"/>
              <a:gd name="connsiteY47" fmla="*/ 5929745 h 6137563"/>
              <a:gd name="connsiteX48" fmla="*/ 1911965 w 6193019"/>
              <a:gd name="connsiteY48" fmla="*/ 5957454 h 6137563"/>
              <a:gd name="connsiteX49" fmla="*/ 1925819 w 6193019"/>
              <a:gd name="connsiteY49" fmla="*/ 6012872 h 6137563"/>
              <a:gd name="connsiteX50" fmla="*/ 2022801 w 6193019"/>
              <a:gd name="connsiteY50" fmla="*/ 6137563 h 6137563"/>
              <a:gd name="connsiteX51" fmla="*/ 2078219 w 6193019"/>
              <a:gd name="connsiteY51" fmla="*/ 6123709 h 6137563"/>
              <a:gd name="connsiteX52" fmla="*/ 2105928 w 6193019"/>
              <a:gd name="connsiteY52" fmla="*/ 6082145 h 6137563"/>
              <a:gd name="connsiteX53" fmla="*/ 2147492 w 6193019"/>
              <a:gd name="connsiteY53" fmla="*/ 6054436 h 6137563"/>
              <a:gd name="connsiteX54" fmla="*/ 2230619 w 6193019"/>
              <a:gd name="connsiteY54" fmla="*/ 5929745 h 6137563"/>
              <a:gd name="connsiteX55" fmla="*/ 2258328 w 6193019"/>
              <a:gd name="connsiteY55" fmla="*/ 5888181 h 6137563"/>
              <a:gd name="connsiteX56" fmla="*/ 2299892 w 6193019"/>
              <a:gd name="connsiteY56" fmla="*/ 5860472 h 6137563"/>
              <a:gd name="connsiteX57" fmla="*/ 2327601 w 6193019"/>
              <a:gd name="connsiteY57" fmla="*/ 5818909 h 6137563"/>
              <a:gd name="connsiteX58" fmla="*/ 2341455 w 6193019"/>
              <a:gd name="connsiteY58" fmla="*/ 5777345 h 6137563"/>
              <a:gd name="connsiteX59" fmla="*/ 2369165 w 6193019"/>
              <a:gd name="connsiteY59" fmla="*/ 5749636 h 6137563"/>
              <a:gd name="connsiteX60" fmla="*/ 2424583 w 6193019"/>
              <a:gd name="connsiteY60" fmla="*/ 5624945 h 6137563"/>
              <a:gd name="connsiteX61" fmla="*/ 2480001 w 6193019"/>
              <a:gd name="connsiteY61" fmla="*/ 5458691 h 6137563"/>
              <a:gd name="connsiteX62" fmla="*/ 2493855 w 6193019"/>
              <a:gd name="connsiteY62" fmla="*/ 5417127 h 6137563"/>
              <a:gd name="connsiteX63" fmla="*/ 2507710 w 6193019"/>
              <a:gd name="connsiteY63" fmla="*/ 5375563 h 6137563"/>
              <a:gd name="connsiteX64" fmla="*/ 2521565 w 6193019"/>
              <a:gd name="connsiteY64" fmla="*/ 5264727 h 6137563"/>
              <a:gd name="connsiteX65" fmla="*/ 2493855 w 6193019"/>
              <a:gd name="connsiteY65" fmla="*/ 5029200 h 6137563"/>
              <a:gd name="connsiteX66" fmla="*/ 2480001 w 6193019"/>
              <a:gd name="connsiteY66" fmla="*/ 4987636 h 6137563"/>
              <a:gd name="connsiteX67" fmla="*/ 2521565 w 6193019"/>
              <a:gd name="connsiteY67" fmla="*/ 4627418 h 6137563"/>
              <a:gd name="connsiteX68" fmla="*/ 2604692 w 6193019"/>
              <a:gd name="connsiteY68" fmla="*/ 4558145 h 6137563"/>
              <a:gd name="connsiteX69" fmla="*/ 2646255 w 6193019"/>
              <a:gd name="connsiteY69" fmla="*/ 4516581 h 6137563"/>
              <a:gd name="connsiteX70" fmla="*/ 2729383 w 6193019"/>
              <a:gd name="connsiteY70" fmla="*/ 4488872 h 6137563"/>
              <a:gd name="connsiteX71" fmla="*/ 2854074 w 6193019"/>
              <a:gd name="connsiteY71" fmla="*/ 4447309 h 6137563"/>
              <a:gd name="connsiteX72" fmla="*/ 2895637 w 6193019"/>
              <a:gd name="connsiteY72" fmla="*/ 4433454 h 6137563"/>
              <a:gd name="connsiteX73" fmla="*/ 2978765 w 6193019"/>
              <a:gd name="connsiteY73" fmla="*/ 4378036 h 6137563"/>
              <a:gd name="connsiteX74" fmla="*/ 3061892 w 6193019"/>
              <a:gd name="connsiteY74" fmla="*/ 4294909 h 6137563"/>
              <a:gd name="connsiteX75" fmla="*/ 3131165 w 6193019"/>
              <a:gd name="connsiteY75" fmla="*/ 4239491 h 6137563"/>
              <a:gd name="connsiteX76" fmla="*/ 3200437 w 6193019"/>
              <a:gd name="connsiteY76" fmla="*/ 4156363 h 6137563"/>
              <a:gd name="connsiteX77" fmla="*/ 3242001 w 6193019"/>
              <a:gd name="connsiteY77" fmla="*/ 4128654 h 6137563"/>
              <a:gd name="connsiteX78" fmla="*/ 3352837 w 6193019"/>
              <a:gd name="connsiteY78" fmla="*/ 4031672 h 6137563"/>
              <a:gd name="connsiteX79" fmla="*/ 3380546 w 6193019"/>
              <a:gd name="connsiteY79" fmla="*/ 3990109 h 6137563"/>
              <a:gd name="connsiteX80" fmla="*/ 3505237 w 6193019"/>
              <a:gd name="connsiteY80" fmla="*/ 3879272 h 6137563"/>
              <a:gd name="connsiteX81" fmla="*/ 3574510 w 6193019"/>
              <a:gd name="connsiteY81" fmla="*/ 3823854 h 6137563"/>
              <a:gd name="connsiteX82" fmla="*/ 3602219 w 6193019"/>
              <a:gd name="connsiteY82" fmla="*/ 3782291 h 6137563"/>
              <a:gd name="connsiteX83" fmla="*/ 3685346 w 6193019"/>
              <a:gd name="connsiteY83" fmla="*/ 3726872 h 6137563"/>
              <a:gd name="connsiteX84" fmla="*/ 3768474 w 6193019"/>
              <a:gd name="connsiteY84" fmla="*/ 3685309 h 6137563"/>
              <a:gd name="connsiteX85" fmla="*/ 3810037 w 6193019"/>
              <a:gd name="connsiteY85" fmla="*/ 3657600 h 6137563"/>
              <a:gd name="connsiteX86" fmla="*/ 3851601 w 6193019"/>
              <a:gd name="connsiteY86" fmla="*/ 3643745 h 6137563"/>
              <a:gd name="connsiteX87" fmla="*/ 3907019 w 6193019"/>
              <a:gd name="connsiteY87" fmla="*/ 3560618 h 6137563"/>
              <a:gd name="connsiteX88" fmla="*/ 3948583 w 6193019"/>
              <a:gd name="connsiteY88" fmla="*/ 3519054 h 6137563"/>
              <a:gd name="connsiteX89" fmla="*/ 4004001 w 6193019"/>
              <a:gd name="connsiteY89" fmla="*/ 3449781 h 6137563"/>
              <a:gd name="connsiteX90" fmla="*/ 4087128 w 6193019"/>
              <a:gd name="connsiteY90" fmla="*/ 3338945 h 6137563"/>
              <a:gd name="connsiteX91" fmla="*/ 4128692 w 6193019"/>
              <a:gd name="connsiteY91" fmla="*/ 3297381 h 6137563"/>
              <a:gd name="connsiteX92" fmla="*/ 4184110 w 6193019"/>
              <a:gd name="connsiteY92" fmla="*/ 3214254 h 6137563"/>
              <a:gd name="connsiteX93" fmla="*/ 4239528 w 6193019"/>
              <a:gd name="connsiteY93" fmla="*/ 3144981 h 6137563"/>
              <a:gd name="connsiteX94" fmla="*/ 4364219 w 6193019"/>
              <a:gd name="connsiteY94" fmla="*/ 3131127 h 6137563"/>
              <a:gd name="connsiteX95" fmla="*/ 4447346 w 6193019"/>
              <a:gd name="connsiteY95" fmla="*/ 3075709 h 6137563"/>
              <a:gd name="connsiteX96" fmla="*/ 4475055 w 6193019"/>
              <a:gd name="connsiteY96" fmla="*/ 2992581 h 6137563"/>
              <a:gd name="connsiteX97" fmla="*/ 4433492 w 6193019"/>
              <a:gd name="connsiteY97" fmla="*/ 2895600 h 6137563"/>
              <a:gd name="connsiteX98" fmla="*/ 4405783 w 6193019"/>
              <a:gd name="connsiteY98" fmla="*/ 2798618 h 6137563"/>
              <a:gd name="connsiteX99" fmla="*/ 4378074 w 6193019"/>
              <a:gd name="connsiteY99" fmla="*/ 2715491 h 6137563"/>
              <a:gd name="connsiteX100" fmla="*/ 4364219 w 6193019"/>
              <a:gd name="connsiteY100" fmla="*/ 2632363 h 6137563"/>
              <a:gd name="connsiteX101" fmla="*/ 4336510 w 6193019"/>
              <a:gd name="connsiteY101" fmla="*/ 2590800 h 6137563"/>
              <a:gd name="connsiteX102" fmla="*/ 4308801 w 6193019"/>
              <a:gd name="connsiteY102" fmla="*/ 2507672 h 6137563"/>
              <a:gd name="connsiteX103" fmla="*/ 4294946 w 6193019"/>
              <a:gd name="connsiteY103" fmla="*/ 2466109 h 6137563"/>
              <a:gd name="connsiteX104" fmla="*/ 4308801 w 6193019"/>
              <a:gd name="connsiteY104" fmla="*/ 2216727 h 6137563"/>
              <a:gd name="connsiteX105" fmla="*/ 4322655 w 6193019"/>
              <a:gd name="connsiteY105" fmla="*/ 2175163 h 6137563"/>
              <a:gd name="connsiteX106" fmla="*/ 4405783 w 6193019"/>
              <a:gd name="connsiteY106" fmla="*/ 2147454 h 6137563"/>
              <a:gd name="connsiteX107" fmla="*/ 4488910 w 6193019"/>
              <a:gd name="connsiteY107" fmla="*/ 2175163 h 6137563"/>
              <a:gd name="connsiteX108" fmla="*/ 4544328 w 6193019"/>
              <a:gd name="connsiteY108" fmla="*/ 2244436 h 6137563"/>
              <a:gd name="connsiteX109" fmla="*/ 4572037 w 6193019"/>
              <a:gd name="connsiteY109" fmla="*/ 2286000 h 6137563"/>
              <a:gd name="connsiteX110" fmla="*/ 4641310 w 6193019"/>
              <a:gd name="connsiteY110" fmla="*/ 2299854 h 6137563"/>
              <a:gd name="connsiteX111" fmla="*/ 4696728 w 6193019"/>
              <a:gd name="connsiteY111" fmla="*/ 2355272 h 6137563"/>
              <a:gd name="connsiteX112" fmla="*/ 4738292 w 6193019"/>
              <a:gd name="connsiteY112" fmla="*/ 2382981 h 6137563"/>
              <a:gd name="connsiteX113" fmla="*/ 4779855 w 6193019"/>
              <a:gd name="connsiteY113" fmla="*/ 2452254 h 6137563"/>
              <a:gd name="connsiteX114" fmla="*/ 4807565 w 6193019"/>
              <a:gd name="connsiteY114" fmla="*/ 2479963 h 6137563"/>
              <a:gd name="connsiteX115" fmla="*/ 4973819 w 6193019"/>
              <a:gd name="connsiteY115" fmla="*/ 2438400 h 6137563"/>
              <a:gd name="connsiteX116" fmla="*/ 5015383 w 6193019"/>
              <a:gd name="connsiteY116" fmla="*/ 2424545 h 6137563"/>
              <a:gd name="connsiteX117" fmla="*/ 5181637 w 6193019"/>
              <a:gd name="connsiteY117" fmla="*/ 2452254 h 6137563"/>
              <a:gd name="connsiteX118" fmla="*/ 5223201 w 6193019"/>
              <a:gd name="connsiteY118" fmla="*/ 2493818 h 6137563"/>
              <a:gd name="connsiteX119" fmla="*/ 5264765 w 6193019"/>
              <a:gd name="connsiteY119" fmla="*/ 2521527 h 6137563"/>
              <a:gd name="connsiteX120" fmla="*/ 5250910 w 6193019"/>
              <a:gd name="connsiteY120" fmla="*/ 2563091 h 6137563"/>
              <a:gd name="connsiteX121" fmla="*/ 5126219 w 6193019"/>
              <a:gd name="connsiteY121" fmla="*/ 2673927 h 6137563"/>
              <a:gd name="connsiteX122" fmla="*/ 5098510 w 6193019"/>
              <a:gd name="connsiteY122" fmla="*/ 2715491 h 6137563"/>
              <a:gd name="connsiteX123" fmla="*/ 5112365 w 6193019"/>
              <a:gd name="connsiteY123" fmla="*/ 2798618 h 6137563"/>
              <a:gd name="connsiteX124" fmla="*/ 5195492 w 6193019"/>
              <a:gd name="connsiteY124" fmla="*/ 2867891 h 6137563"/>
              <a:gd name="connsiteX125" fmla="*/ 5209346 w 6193019"/>
              <a:gd name="connsiteY125" fmla="*/ 2923309 h 6137563"/>
              <a:gd name="connsiteX126" fmla="*/ 5223201 w 6193019"/>
              <a:gd name="connsiteY126" fmla="*/ 2964872 h 6137563"/>
              <a:gd name="connsiteX127" fmla="*/ 5264765 w 6193019"/>
              <a:gd name="connsiteY127" fmla="*/ 3117272 h 6137563"/>
              <a:gd name="connsiteX128" fmla="*/ 5334037 w 6193019"/>
              <a:gd name="connsiteY128" fmla="*/ 3020291 h 6137563"/>
              <a:gd name="connsiteX129" fmla="*/ 5375601 w 6193019"/>
              <a:gd name="connsiteY129" fmla="*/ 2937163 h 6137563"/>
              <a:gd name="connsiteX130" fmla="*/ 5403310 w 6193019"/>
              <a:gd name="connsiteY130" fmla="*/ 2895600 h 6137563"/>
              <a:gd name="connsiteX131" fmla="*/ 5444874 w 6193019"/>
              <a:gd name="connsiteY131" fmla="*/ 2812472 h 6137563"/>
              <a:gd name="connsiteX132" fmla="*/ 5458728 w 6193019"/>
              <a:gd name="connsiteY132" fmla="*/ 2770909 h 6137563"/>
              <a:gd name="connsiteX133" fmla="*/ 5569565 w 6193019"/>
              <a:gd name="connsiteY133" fmla="*/ 2687781 h 6137563"/>
              <a:gd name="connsiteX134" fmla="*/ 5624983 w 6193019"/>
              <a:gd name="connsiteY134" fmla="*/ 2604654 h 6137563"/>
              <a:gd name="connsiteX135" fmla="*/ 5680401 w 6193019"/>
              <a:gd name="connsiteY135" fmla="*/ 2479963 h 6137563"/>
              <a:gd name="connsiteX136" fmla="*/ 5708110 w 6193019"/>
              <a:gd name="connsiteY136" fmla="*/ 2396836 h 6137563"/>
              <a:gd name="connsiteX137" fmla="*/ 5735819 w 6193019"/>
              <a:gd name="connsiteY137" fmla="*/ 2355272 h 6137563"/>
              <a:gd name="connsiteX138" fmla="*/ 5777383 w 6193019"/>
              <a:gd name="connsiteY138" fmla="*/ 2272145 h 6137563"/>
              <a:gd name="connsiteX139" fmla="*/ 5791237 w 6193019"/>
              <a:gd name="connsiteY139" fmla="*/ 2230581 h 6137563"/>
              <a:gd name="connsiteX140" fmla="*/ 5846655 w 6193019"/>
              <a:gd name="connsiteY140" fmla="*/ 2147454 h 6137563"/>
              <a:gd name="connsiteX141" fmla="*/ 5957492 w 6193019"/>
              <a:gd name="connsiteY141" fmla="*/ 2036618 h 6137563"/>
              <a:gd name="connsiteX142" fmla="*/ 6026765 w 6193019"/>
              <a:gd name="connsiteY142" fmla="*/ 1967345 h 6137563"/>
              <a:gd name="connsiteX143" fmla="*/ 6068328 w 6193019"/>
              <a:gd name="connsiteY143" fmla="*/ 1925781 h 6137563"/>
              <a:gd name="connsiteX144" fmla="*/ 6109892 w 6193019"/>
              <a:gd name="connsiteY144" fmla="*/ 1898072 h 6137563"/>
              <a:gd name="connsiteX145" fmla="*/ 6151455 w 6193019"/>
              <a:gd name="connsiteY145" fmla="*/ 1773381 h 6137563"/>
              <a:gd name="connsiteX146" fmla="*/ 6165310 w 6193019"/>
              <a:gd name="connsiteY146" fmla="*/ 1731818 h 6137563"/>
              <a:gd name="connsiteX147" fmla="*/ 6193019 w 6193019"/>
              <a:gd name="connsiteY147" fmla="*/ 1634836 h 6137563"/>
              <a:gd name="connsiteX148" fmla="*/ 6165310 w 6193019"/>
              <a:gd name="connsiteY148" fmla="*/ 1579418 h 6137563"/>
              <a:gd name="connsiteX149" fmla="*/ 5749674 w 6193019"/>
              <a:gd name="connsiteY149" fmla="*/ 1510145 h 6137563"/>
              <a:gd name="connsiteX150" fmla="*/ 5611128 w 6193019"/>
              <a:gd name="connsiteY150" fmla="*/ 1551709 h 6137563"/>
              <a:gd name="connsiteX151" fmla="*/ 5486437 w 6193019"/>
              <a:gd name="connsiteY151" fmla="*/ 1565563 h 6137563"/>
              <a:gd name="connsiteX152" fmla="*/ 5403310 w 6193019"/>
              <a:gd name="connsiteY152" fmla="*/ 1607127 h 6137563"/>
              <a:gd name="connsiteX153" fmla="*/ 5375601 w 6193019"/>
              <a:gd name="connsiteY153" fmla="*/ 1648691 h 6137563"/>
              <a:gd name="connsiteX154" fmla="*/ 5334037 w 6193019"/>
              <a:gd name="connsiteY154" fmla="*/ 1690254 h 6137563"/>
              <a:gd name="connsiteX155" fmla="*/ 5292474 w 6193019"/>
              <a:gd name="connsiteY155" fmla="*/ 1773381 h 6137563"/>
              <a:gd name="connsiteX156" fmla="*/ 5264765 w 6193019"/>
              <a:gd name="connsiteY156" fmla="*/ 1801091 h 6137563"/>
              <a:gd name="connsiteX157" fmla="*/ 5181637 w 6193019"/>
              <a:gd name="connsiteY157" fmla="*/ 1828800 h 6137563"/>
              <a:gd name="connsiteX158" fmla="*/ 5140074 w 6193019"/>
              <a:gd name="connsiteY158" fmla="*/ 1842654 h 6137563"/>
              <a:gd name="connsiteX159" fmla="*/ 4918401 w 6193019"/>
              <a:gd name="connsiteY159" fmla="*/ 1828800 h 6137563"/>
              <a:gd name="connsiteX160" fmla="*/ 4849128 w 6193019"/>
              <a:gd name="connsiteY160" fmla="*/ 1745672 h 6137563"/>
              <a:gd name="connsiteX161" fmla="*/ 4766001 w 6193019"/>
              <a:gd name="connsiteY161" fmla="*/ 1704109 h 6137563"/>
              <a:gd name="connsiteX162" fmla="*/ 4669019 w 6193019"/>
              <a:gd name="connsiteY162" fmla="*/ 1717963 h 6137563"/>
              <a:gd name="connsiteX163" fmla="*/ 4585892 w 6193019"/>
              <a:gd name="connsiteY163" fmla="*/ 1745672 h 6137563"/>
              <a:gd name="connsiteX164" fmla="*/ 4544328 w 6193019"/>
              <a:gd name="connsiteY164" fmla="*/ 1759527 h 6137563"/>
              <a:gd name="connsiteX165" fmla="*/ 4378074 w 6193019"/>
              <a:gd name="connsiteY165" fmla="*/ 1787236 h 6137563"/>
              <a:gd name="connsiteX166" fmla="*/ 4336510 w 6193019"/>
              <a:gd name="connsiteY166" fmla="*/ 1801091 h 6137563"/>
              <a:gd name="connsiteX167" fmla="*/ 4294946 w 6193019"/>
              <a:gd name="connsiteY167" fmla="*/ 1828800 h 6137563"/>
              <a:gd name="connsiteX168" fmla="*/ 4239528 w 6193019"/>
              <a:gd name="connsiteY168" fmla="*/ 1911927 h 6137563"/>
              <a:gd name="connsiteX169" fmla="*/ 4184110 w 6193019"/>
              <a:gd name="connsiteY169" fmla="*/ 2078181 h 6137563"/>
              <a:gd name="connsiteX170" fmla="*/ 4170255 w 6193019"/>
              <a:gd name="connsiteY170" fmla="*/ 2119745 h 6137563"/>
              <a:gd name="connsiteX171" fmla="*/ 4128692 w 6193019"/>
              <a:gd name="connsiteY171" fmla="*/ 2147454 h 6137563"/>
              <a:gd name="connsiteX172" fmla="*/ 3962437 w 6193019"/>
              <a:gd name="connsiteY172" fmla="*/ 2119745 h 6137563"/>
              <a:gd name="connsiteX173" fmla="*/ 3823892 w 6193019"/>
              <a:gd name="connsiteY173" fmla="*/ 2092036 h 6137563"/>
              <a:gd name="connsiteX174" fmla="*/ 3768474 w 6193019"/>
              <a:gd name="connsiteY174" fmla="*/ 2036618 h 6137563"/>
              <a:gd name="connsiteX175" fmla="*/ 3560655 w 6193019"/>
              <a:gd name="connsiteY175" fmla="*/ 1995054 h 6137563"/>
              <a:gd name="connsiteX176" fmla="*/ 3463674 w 6193019"/>
              <a:gd name="connsiteY176" fmla="*/ 1953491 h 6137563"/>
              <a:gd name="connsiteX177" fmla="*/ 3338983 w 6193019"/>
              <a:gd name="connsiteY177" fmla="*/ 1911927 h 6137563"/>
              <a:gd name="connsiteX178" fmla="*/ 3311274 w 6193019"/>
              <a:gd name="connsiteY178" fmla="*/ 1870363 h 6137563"/>
              <a:gd name="connsiteX179" fmla="*/ 3242001 w 6193019"/>
              <a:gd name="connsiteY179" fmla="*/ 1884218 h 6137563"/>
              <a:gd name="connsiteX180" fmla="*/ 2978765 w 6193019"/>
              <a:gd name="connsiteY180" fmla="*/ 1856509 h 6137563"/>
              <a:gd name="connsiteX181" fmla="*/ 2937201 w 6193019"/>
              <a:gd name="connsiteY181" fmla="*/ 1842654 h 6137563"/>
              <a:gd name="connsiteX182" fmla="*/ 2854074 w 6193019"/>
              <a:gd name="connsiteY182" fmla="*/ 1787236 h 6137563"/>
              <a:gd name="connsiteX183" fmla="*/ 2757092 w 6193019"/>
              <a:gd name="connsiteY183" fmla="*/ 1745672 h 6137563"/>
              <a:gd name="connsiteX184" fmla="*/ 2715528 w 6193019"/>
              <a:gd name="connsiteY184" fmla="*/ 1731818 h 6137563"/>
              <a:gd name="connsiteX185" fmla="*/ 2660110 w 6193019"/>
              <a:gd name="connsiteY185" fmla="*/ 1704109 h 6137563"/>
              <a:gd name="connsiteX186" fmla="*/ 2604692 w 6193019"/>
              <a:gd name="connsiteY186" fmla="*/ 1690254 h 6137563"/>
              <a:gd name="connsiteX187" fmla="*/ 2535419 w 6193019"/>
              <a:gd name="connsiteY187" fmla="*/ 1565563 h 6137563"/>
              <a:gd name="connsiteX188" fmla="*/ 2507710 w 6193019"/>
              <a:gd name="connsiteY188" fmla="*/ 1510145 h 6137563"/>
              <a:gd name="connsiteX189" fmla="*/ 2521565 w 6193019"/>
              <a:gd name="connsiteY189" fmla="*/ 1440872 h 6137563"/>
              <a:gd name="connsiteX190" fmla="*/ 2563128 w 6193019"/>
              <a:gd name="connsiteY190" fmla="*/ 1413163 h 6137563"/>
              <a:gd name="connsiteX191" fmla="*/ 2590837 w 6193019"/>
              <a:gd name="connsiteY191" fmla="*/ 1371600 h 6137563"/>
              <a:gd name="connsiteX192" fmla="*/ 2563128 w 6193019"/>
              <a:gd name="connsiteY192" fmla="*/ 1122218 h 6137563"/>
              <a:gd name="connsiteX193" fmla="*/ 2521565 w 6193019"/>
              <a:gd name="connsiteY193" fmla="*/ 1094509 h 6137563"/>
              <a:gd name="connsiteX194" fmla="*/ 2480001 w 6193019"/>
              <a:gd name="connsiteY194" fmla="*/ 1025236 h 6137563"/>
              <a:gd name="connsiteX195" fmla="*/ 2466146 w 6193019"/>
              <a:gd name="connsiteY195" fmla="*/ 969818 h 6137563"/>
              <a:gd name="connsiteX196" fmla="*/ 2424583 w 6193019"/>
              <a:gd name="connsiteY196" fmla="*/ 914400 h 6137563"/>
              <a:gd name="connsiteX197" fmla="*/ 2355310 w 6193019"/>
              <a:gd name="connsiteY197" fmla="*/ 845127 h 6137563"/>
              <a:gd name="connsiteX198" fmla="*/ 2299892 w 6193019"/>
              <a:gd name="connsiteY198" fmla="*/ 706581 h 6137563"/>
              <a:gd name="connsiteX199" fmla="*/ 2272183 w 6193019"/>
              <a:gd name="connsiteY199" fmla="*/ 623454 h 6137563"/>
              <a:gd name="connsiteX200" fmla="*/ 2258328 w 6193019"/>
              <a:gd name="connsiteY200" fmla="*/ 581891 h 6137563"/>
              <a:gd name="connsiteX201" fmla="*/ 2272183 w 6193019"/>
              <a:gd name="connsiteY201" fmla="*/ 457200 h 6137563"/>
              <a:gd name="connsiteX202" fmla="*/ 2286037 w 6193019"/>
              <a:gd name="connsiteY202" fmla="*/ 387927 h 6137563"/>
              <a:gd name="connsiteX203" fmla="*/ 2272183 w 6193019"/>
              <a:gd name="connsiteY203" fmla="*/ 41563 h 6137563"/>
              <a:gd name="connsiteX204" fmla="*/ 2230619 w 6193019"/>
              <a:gd name="connsiteY204" fmla="*/ 0 h 6137563"/>
              <a:gd name="connsiteX205" fmla="*/ 1939674 w 6193019"/>
              <a:gd name="connsiteY205" fmla="*/ 13854 h 6137563"/>
              <a:gd name="connsiteX206" fmla="*/ 1898110 w 6193019"/>
              <a:gd name="connsiteY206" fmla="*/ 27709 h 6137563"/>
              <a:gd name="connsiteX207" fmla="*/ 1856546 w 6193019"/>
              <a:gd name="connsiteY207" fmla="*/ 69272 h 6137563"/>
              <a:gd name="connsiteX208" fmla="*/ 1814983 w 6193019"/>
              <a:gd name="connsiteY208" fmla="*/ 96981 h 6137563"/>
              <a:gd name="connsiteX209" fmla="*/ 1745710 w 6193019"/>
              <a:gd name="connsiteY209" fmla="*/ 166254 h 6137563"/>
              <a:gd name="connsiteX210" fmla="*/ 1662583 w 6193019"/>
              <a:gd name="connsiteY210" fmla="*/ 193963 h 6137563"/>
              <a:gd name="connsiteX211" fmla="*/ 1136110 w 6193019"/>
              <a:gd name="connsiteY211" fmla="*/ 235527 h 6137563"/>
              <a:gd name="connsiteX212" fmla="*/ 1108401 w 6193019"/>
              <a:gd name="connsiteY212" fmla="*/ 277091 h 6137563"/>
              <a:gd name="connsiteX213" fmla="*/ 1191528 w 6193019"/>
              <a:gd name="connsiteY213" fmla="*/ 554181 h 6137563"/>
              <a:gd name="connsiteX214" fmla="*/ 1219237 w 6193019"/>
              <a:gd name="connsiteY214" fmla="*/ 581891 h 6137563"/>
              <a:gd name="connsiteX215" fmla="*/ 1302365 w 6193019"/>
              <a:gd name="connsiteY215" fmla="*/ 665018 h 6137563"/>
              <a:gd name="connsiteX216" fmla="*/ 1343928 w 6193019"/>
              <a:gd name="connsiteY216" fmla="*/ 706581 h 6137563"/>
              <a:gd name="connsiteX217" fmla="*/ 1371637 w 6193019"/>
              <a:gd name="connsiteY217" fmla="*/ 762000 h 6137563"/>
              <a:gd name="connsiteX218" fmla="*/ 1343928 w 6193019"/>
              <a:gd name="connsiteY218" fmla="*/ 1011381 h 6137563"/>
              <a:gd name="connsiteX219" fmla="*/ 1330074 w 6193019"/>
              <a:gd name="connsiteY219" fmla="*/ 1052945 h 6137563"/>
              <a:gd name="connsiteX220" fmla="*/ 1274655 w 6193019"/>
              <a:gd name="connsiteY220" fmla="*/ 1122218 h 6137563"/>
              <a:gd name="connsiteX221" fmla="*/ 1274655 w 6193019"/>
              <a:gd name="connsiteY221" fmla="*/ 1385454 h 6137563"/>
              <a:gd name="connsiteX222" fmla="*/ 1288510 w 6193019"/>
              <a:gd name="connsiteY222" fmla="*/ 1510145 h 6137563"/>
              <a:gd name="connsiteX223" fmla="*/ 1274655 w 6193019"/>
              <a:gd name="connsiteY223" fmla="*/ 1593272 h 6137563"/>
              <a:gd name="connsiteX224" fmla="*/ 1219237 w 6193019"/>
              <a:gd name="connsiteY224" fmla="*/ 1537854 h 6137563"/>
              <a:gd name="connsiteX225" fmla="*/ 942146 w 6193019"/>
              <a:gd name="connsiteY225" fmla="*/ 1551709 h 6137563"/>
              <a:gd name="connsiteX226" fmla="*/ 900583 w 6193019"/>
              <a:gd name="connsiteY226" fmla="*/ 1565563 h 6137563"/>
              <a:gd name="connsiteX227" fmla="*/ 817455 w 6193019"/>
              <a:gd name="connsiteY227" fmla="*/ 1620981 h 6137563"/>
              <a:gd name="connsiteX228" fmla="*/ 706619 w 6193019"/>
              <a:gd name="connsiteY228" fmla="*/ 1717963 h 6137563"/>
              <a:gd name="connsiteX229" fmla="*/ 581928 w 6193019"/>
              <a:gd name="connsiteY229" fmla="*/ 1731818 h 6137563"/>
              <a:gd name="connsiteX230" fmla="*/ 540365 w 6193019"/>
              <a:gd name="connsiteY230" fmla="*/ 1745672 h 6137563"/>
              <a:gd name="connsiteX231" fmla="*/ 249419 w 6193019"/>
              <a:gd name="connsiteY231" fmla="*/ 1759527 h 6137563"/>
              <a:gd name="connsiteX232" fmla="*/ 221710 w 6193019"/>
              <a:gd name="connsiteY232" fmla="*/ 1801091 h 6137563"/>
              <a:gd name="connsiteX233" fmla="*/ 235565 w 6193019"/>
              <a:gd name="connsiteY233" fmla="*/ 2050472 h 6137563"/>
              <a:gd name="connsiteX234" fmla="*/ 249419 w 6193019"/>
              <a:gd name="connsiteY234" fmla="*/ 2092036 h 6137563"/>
              <a:gd name="connsiteX235" fmla="*/ 346401 w 6193019"/>
              <a:gd name="connsiteY235" fmla="*/ 2216727 h 6137563"/>
              <a:gd name="connsiteX236" fmla="*/ 415674 w 6193019"/>
              <a:gd name="connsiteY236" fmla="*/ 2327563 h 6137563"/>
              <a:gd name="connsiteX237" fmla="*/ 457237 w 6193019"/>
              <a:gd name="connsiteY237" fmla="*/ 2382981 h 6137563"/>
              <a:gd name="connsiteX238" fmla="*/ 498801 w 6193019"/>
              <a:gd name="connsiteY238" fmla="*/ 2604654 h 6137563"/>
              <a:gd name="connsiteX239" fmla="*/ 512655 w 6193019"/>
              <a:gd name="connsiteY239" fmla="*/ 2687781 h 6137563"/>
              <a:gd name="connsiteX240" fmla="*/ 457237 w 6193019"/>
              <a:gd name="connsiteY240" fmla="*/ 2673927 h 6137563"/>
              <a:gd name="connsiteX241" fmla="*/ 429528 w 6193019"/>
              <a:gd name="connsiteY241" fmla="*/ 2632363 h 6137563"/>
              <a:gd name="connsiteX242" fmla="*/ 387965 w 6193019"/>
              <a:gd name="connsiteY242" fmla="*/ 2535381 h 6137563"/>
              <a:gd name="connsiteX243" fmla="*/ 346401 w 6193019"/>
              <a:gd name="connsiteY243" fmla="*/ 2507672 h 6137563"/>
              <a:gd name="connsiteX244" fmla="*/ 332546 w 6193019"/>
              <a:gd name="connsiteY244" fmla="*/ 2466109 h 6137563"/>
              <a:gd name="connsiteX245" fmla="*/ 277128 w 6193019"/>
              <a:gd name="connsiteY245" fmla="*/ 2549236 h 6137563"/>
              <a:gd name="connsiteX246" fmla="*/ 235565 w 6193019"/>
              <a:gd name="connsiteY246" fmla="*/ 2576945 h 6137563"/>
              <a:gd name="connsiteX247" fmla="*/ 207855 w 6193019"/>
              <a:gd name="connsiteY247" fmla="*/ 2604654 h 6137563"/>
              <a:gd name="connsiteX248" fmla="*/ 124728 w 6193019"/>
              <a:gd name="connsiteY248" fmla="*/ 2632363 h 6137563"/>
              <a:gd name="connsiteX249" fmla="*/ 55455 w 6193019"/>
              <a:gd name="connsiteY249" fmla="*/ 2701636 h 6137563"/>
              <a:gd name="connsiteX250" fmla="*/ 13892 w 6193019"/>
              <a:gd name="connsiteY250" fmla="*/ 2743200 h 6137563"/>
              <a:gd name="connsiteX251" fmla="*/ 37 w 6193019"/>
              <a:gd name="connsiteY251" fmla="*/ 2798618 h 6137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6193019" h="6137563">
                <a:moveTo>
                  <a:pt x="13892" y="2715491"/>
                </a:moveTo>
                <a:cubicBezTo>
                  <a:pt x="18510" y="2752436"/>
                  <a:pt x="18716" y="2790206"/>
                  <a:pt x="27746" y="2826327"/>
                </a:cubicBezTo>
                <a:cubicBezTo>
                  <a:pt x="35189" y="2856100"/>
                  <a:pt x="86955" y="2928877"/>
                  <a:pt x="97019" y="2951018"/>
                </a:cubicBezTo>
                <a:cubicBezTo>
                  <a:pt x="109105" y="2977608"/>
                  <a:pt x="113880" y="3007026"/>
                  <a:pt x="124728" y="3034145"/>
                </a:cubicBezTo>
                <a:cubicBezTo>
                  <a:pt x="132398" y="3053321"/>
                  <a:pt x="144301" y="3070580"/>
                  <a:pt x="152437" y="3089563"/>
                </a:cubicBezTo>
                <a:cubicBezTo>
                  <a:pt x="186854" y="3169868"/>
                  <a:pt x="140751" y="3092815"/>
                  <a:pt x="194001" y="3172691"/>
                </a:cubicBezTo>
                <a:cubicBezTo>
                  <a:pt x="222835" y="3288031"/>
                  <a:pt x="187724" y="3173992"/>
                  <a:pt x="235565" y="3269672"/>
                </a:cubicBezTo>
                <a:cubicBezTo>
                  <a:pt x="242096" y="3282734"/>
                  <a:pt x="242173" y="3298556"/>
                  <a:pt x="249419" y="3311236"/>
                </a:cubicBezTo>
                <a:cubicBezTo>
                  <a:pt x="260875" y="3331285"/>
                  <a:pt x="277562" y="3347864"/>
                  <a:pt x="290983" y="3366654"/>
                </a:cubicBezTo>
                <a:cubicBezTo>
                  <a:pt x="300661" y="3380204"/>
                  <a:pt x="306918" y="3396444"/>
                  <a:pt x="318692" y="3408218"/>
                </a:cubicBezTo>
                <a:cubicBezTo>
                  <a:pt x="351975" y="3441501"/>
                  <a:pt x="362378" y="3432878"/>
                  <a:pt x="401819" y="3449781"/>
                </a:cubicBezTo>
                <a:cubicBezTo>
                  <a:pt x="451031" y="3470872"/>
                  <a:pt x="457063" y="3477375"/>
                  <a:pt x="498801" y="3505200"/>
                </a:cubicBezTo>
                <a:cubicBezTo>
                  <a:pt x="517274" y="3500582"/>
                  <a:pt x="537188" y="3499861"/>
                  <a:pt x="554219" y="3491345"/>
                </a:cubicBezTo>
                <a:cubicBezTo>
                  <a:pt x="682527" y="3427191"/>
                  <a:pt x="596807" y="3458221"/>
                  <a:pt x="678910" y="3394363"/>
                </a:cubicBezTo>
                <a:cubicBezTo>
                  <a:pt x="705197" y="3373917"/>
                  <a:pt x="734328" y="3357418"/>
                  <a:pt x="762037" y="3338945"/>
                </a:cubicBezTo>
                <a:lnTo>
                  <a:pt x="803601" y="3311236"/>
                </a:lnTo>
                <a:lnTo>
                  <a:pt x="859019" y="3228109"/>
                </a:lnTo>
                <a:lnTo>
                  <a:pt x="886728" y="3186545"/>
                </a:lnTo>
                <a:cubicBezTo>
                  <a:pt x="900583" y="3200400"/>
                  <a:pt x="918571" y="3211097"/>
                  <a:pt x="928292" y="3228109"/>
                </a:cubicBezTo>
                <a:cubicBezTo>
                  <a:pt x="937739" y="3244641"/>
                  <a:pt x="936675" y="3265289"/>
                  <a:pt x="942146" y="3283527"/>
                </a:cubicBezTo>
                <a:cubicBezTo>
                  <a:pt x="950539" y="3311503"/>
                  <a:pt x="960619" y="3338945"/>
                  <a:pt x="969855" y="3366654"/>
                </a:cubicBezTo>
                <a:cubicBezTo>
                  <a:pt x="974473" y="3380509"/>
                  <a:pt x="975609" y="3396067"/>
                  <a:pt x="983710" y="3408218"/>
                </a:cubicBezTo>
                <a:cubicBezTo>
                  <a:pt x="992946" y="3422072"/>
                  <a:pt x="1003972" y="3434888"/>
                  <a:pt x="1011419" y="3449781"/>
                </a:cubicBezTo>
                <a:cubicBezTo>
                  <a:pt x="1068782" y="3564506"/>
                  <a:pt x="973570" y="3413788"/>
                  <a:pt x="1052983" y="3532909"/>
                </a:cubicBezTo>
                <a:cubicBezTo>
                  <a:pt x="1064981" y="3628894"/>
                  <a:pt x="1062556" y="3631406"/>
                  <a:pt x="1080692" y="3713018"/>
                </a:cubicBezTo>
                <a:cubicBezTo>
                  <a:pt x="1084823" y="3731606"/>
                  <a:pt x="1089315" y="3750127"/>
                  <a:pt x="1094546" y="3768436"/>
                </a:cubicBezTo>
                <a:cubicBezTo>
                  <a:pt x="1098558" y="3782478"/>
                  <a:pt x="1104859" y="3795832"/>
                  <a:pt x="1108401" y="3810000"/>
                </a:cubicBezTo>
                <a:cubicBezTo>
                  <a:pt x="1110589" y="3818750"/>
                  <a:pt x="1128997" y="3920465"/>
                  <a:pt x="1136110" y="3934691"/>
                </a:cubicBezTo>
                <a:cubicBezTo>
                  <a:pt x="1146437" y="3955344"/>
                  <a:pt x="1165436" y="3970528"/>
                  <a:pt x="1177674" y="3990109"/>
                </a:cubicBezTo>
                <a:cubicBezTo>
                  <a:pt x="1188620" y="4007623"/>
                  <a:pt x="1195353" y="4027473"/>
                  <a:pt x="1205383" y="4045527"/>
                </a:cubicBezTo>
                <a:cubicBezTo>
                  <a:pt x="1218460" y="4069067"/>
                  <a:pt x="1235803" y="4090285"/>
                  <a:pt x="1246946" y="4114800"/>
                </a:cubicBezTo>
                <a:cubicBezTo>
                  <a:pt x="1259032" y="4141390"/>
                  <a:pt x="1274655" y="4197927"/>
                  <a:pt x="1274655" y="4197927"/>
                </a:cubicBezTo>
                <a:cubicBezTo>
                  <a:pt x="1279273" y="4276436"/>
                  <a:pt x="1281054" y="4355164"/>
                  <a:pt x="1288510" y="4433454"/>
                </a:cubicBezTo>
                <a:cubicBezTo>
                  <a:pt x="1292576" y="4476149"/>
                  <a:pt x="1315957" y="4519322"/>
                  <a:pt x="1330074" y="4558145"/>
                </a:cubicBezTo>
                <a:cubicBezTo>
                  <a:pt x="1369643" y="4666961"/>
                  <a:pt x="1337822" y="4611330"/>
                  <a:pt x="1385492" y="4682836"/>
                </a:cubicBezTo>
                <a:cubicBezTo>
                  <a:pt x="1394728" y="4715163"/>
                  <a:pt x="1401132" y="4748438"/>
                  <a:pt x="1413201" y="4779818"/>
                </a:cubicBezTo>
                <a:cubicBezTo>
                  <a:pt x="1437740" y="4843620"/>
                  <a:pt x="1479868" y="4899297"/>
                  <a:pt x="1510183" y="4959927"/>
                </a:cubicBezTo>
                <a:cubicBezTo>
                  <a:pt x="1541723" y="5023008"/>
                  <a:pt x="1547174" y="5043193"/>
                  <a:pt x="1565601" y="5098472"/>
                </a:cubicBezTo>
                <a:cubicBezTo>
                  <a:pt x="1570219" y="5149272"/>
                  <a:pt x="1567985" y="5201169"/>
                  <a:pt x="1579455" y="5250872"/>
                </a:cubicBezTo>
                <a:cubicBezTo>
                  <a:pt x="1582392" y="5263600"/>
                  <a:pt x="1600684" y="5267240"/>
                  <a:pt x="1607165" y="5278581"/>
                </a:cubicBezTo>
                <a:cubicBezTo>
                  <a:pt x="1619504" y="5300174"/>
                  <a:pt x="1624452" y="5325273"/>
                  <a:pt x="1634874" y="5347854"/>
                </a:cubicBezTo>
                <a:cubicBezTo>
                  <a:pt x="1652184" y="5385359"/>
                  <a:pt x="1669040" y="5423271"/>
                  <a:pt x="1690292" y="5458691"/>
                </a:cubicBezTo>
                <a:cubicBezTo>
                  <a:pt x="1704146" y="5481782"/>
                  <a:pt x="1721248" y="5503212"/>
                  <a:pt x="1731855" y="5527963"/>
                </a:cubicBezTo>
                <a:cubicBezTo>
                  <a:pt x="1813297" y="5717994"/>
                  <a:pt x="1729963" y="5594713"/>
                  <a:pt x="1814983" y="5708072"/>
                </a:cubicBezTo>
                <a:cubicBezTo>
                  <a:pt x="1819601" y="5721927"/>
                  <a:pt x="1825295" y="5735468"/>
                  <a:pt x="1828837" y="5749636"/>
                </a:cubicBezTo>
                <a:cubicBezTo>
                  <a:pt x="1834548" y="5772481"/>
                  <a:pt x="1835925" y="5796354"/>
                  <a:pt x="1842692" y="5818909"/>
                </a:cubicBezTo>
                <a:cubicBezTo>
                  <a:pt x="1849838" y="5842730"/>
                  <a:pt x="1861669" y="5864895"/>
                  <a:pt x="1870401" y="5888181"/>
                </a:cubicBezTo>
                <a:cubicBezTo>
                  <a:pt x="1875529" y="5901855"/>
                  <a:pt x="1876741" y="5917222"/>
                  <a:pt x="1884255" y="5929745"/>
                </a:cubicBezTo>
                <a:cubicBezTo>
                  <a:pt x="1890976" y="5940946"/>
                  <a:pt x="1902728" y="5948218"/>
                  <a:pt x="1911965" y="5957454"/>
                </a:cubicBezTo>
                <a:cubicBezTo>
                  <a:pt x="1916583" y="5975927"/>
                  <a:pt x="1917304" y="5995841"/>
                  <a:pt x="1925819" y="6012872"/>
                </a:cubicBezTo>
                <a:cubicBezTo>
                  <a:pt x="1958963" y="6079161"/>
                  <a:pt x="1977187" y="6091950"/>
                  <a:pt x="2022801" y="6137563"/>
                </a:cubicBezTo>
                <a:cubicBezTo>
                  <a:pt x="2041274" y="6132945"/>
                  <a:pt x="2062376" y="6134271"/>
                  <a:pt x="2078219" y="6123709"/>
                </a:cubicBezTo>
                <a:cubicBezTo>
                  <a:pt x="2092074" y="6114473"/>
                  <a:pt x="2094154" y="6093919"/>
                  <a:pt x="2105928" y="6082145"/>
                </a:cubicBezTo>
                <a:cubicBezTo>
                  <a:pt x="2117702" y="6070371"/>
                  <a:pt x="2133637" y="6063672"/>
                  <a:pt x="2147492" y="6054436"/>
                </a:cubicBezTo>
                <a:lnTo>
                  <a:pt x="2230619" y="5929745"/>
                </a:lnTo>
                <a:cubicBezTo>
                  <a:pt x="2239855" y="5915890"/>
                  <a:pt x="2244473" y="5897417"/>
                  <a:pt x="2258328" y="5888181"/>
                </a:cubicBezTo>
                <a:lnTo>
                  <a:pt x="2299892" y="5860472"/>
                </a:lnTo>
                <a:cubicBezTo>
                  <a:pt x="2309128" y="5846618"/>
                  <a:pt x="2320155" y="5833802"/>
                  <a:pt x="2327601" y="5818909"/>
                </a:cubicBezTo>
                <a:cubicBezTo>
                  <a:pt x="2334132" y="5805847"/>
                  <a:pt x="2333941" y="5789868"/>
                  <a:pt x="2341455" y="5777345"/>
                </a:cubicBezTo>
                <a:cubicBezTo>
                  <a:pt x="2348176" y="5766144"/>
                  <a:pt x="2359928" y="5758872"/>
                  <a:pt x="2369165" y="5749636"/>
                </a:cubicBezTo>
                <a:cubicBezTo>
                  <a:pt x="2402140" y="5650712"/>
                  <a:pt x="2380673" y="5690811"/>
                  <a:pt x="2424583" y="5624945"/>
                </a:cubicBezTo>
                <a:lnTo>
                  <a:pt x="2480001" y="5458691"/>
                </a:lnTo>
                <a:lnTo>
                  <a:pt x="2493855" y="5417127"/>
                </a:lnTo>
                <a:lnTo>
                  <a:pt x="2507710" y="5375563"/>
                </a:lnTo>
                <a:cubicBezTo>
                  <a:pt x="2512328" y="5338618"/>
                  <a:pt x="2521565" y="5301960"/>
                  <a:pt x="2521565" y="5264727"/>
                </a:cubicBezTo>
                <a:cubicBezTo>
                  <a:pt x="2521565" y="5196712"/>
                  <a:pt x="2511922" y="5101466"/>
                  <a:pt x="2493855" y="5029200"/>
                </a:cubicBezTo>
                <a:cubicBezTo>
                  <a:pt x="2490313" y="5015032"/>
                  <a:pt x="2484619" y="5001491"/>
                  <a:pt x="2480001" y="4987636"/>
                </a:cubicBezTo>
                <a:cubicBezTo>
                  <a:pt x="2484296" y="4893140"/>
                  <a:pt x="2450501" y="4726907"/>
                  <a:pt x="2521565" y="4627418"/>
                </a:cubicBezTo>
                <a:cubicBezTo>
                  <a:pt x="2557283" y="4577413"/>
                  <a:pt x="2561799" y="4593890"/>
                  <a:pt x="2604692" y="4558145"/>
                </a:cubicBezTo>
                <a:cubicBezTo>
                  <a:pt x="2619744" y="4545602"/>
                  <a:pt x="2629127" y="4526096"/>
                  <a:pt x="2646255" y="4516581"/>
                </a:cubicBezTo>
                <a:cubicBezTo>
                  <a:pt x="2671788" y="4502396"/>
                  <a:pt x="2701674" y="4498108"/>
                  <a:pt x="2729383" y="4488872"/>
                </a:cubicBezTo>
                <a:lnTo>
                  <a:pt x="2854074" y="4447309"/>
                </a:lnTo>
                <a:cubicBezTo>
                  <a:pt x="2867928" y="4442691"/>
                  <a:pt x="2883486" y="4441555"/>
                  <a:pt x="2895637" y="4433454"/>
                </a:cubicBezTo>
                <a:cubicBezTo>
                  <a:pt x="2923346" y="4414981"/>
                  <a:pt x="2955217" y="4401584"/>
                  <a:pt x="2978765" y="4378036"/>
                </a:cubicBezTo>
                <a:cubicBezTo>
                  <a:pt x="3006474" y="4350327"/>
                  <a:pt x="3029287" y="4316646"/>
                  <a:pt x="3061892" y="4294909"/>
                </a:cubicBezTo>
                <a:cubicBezTo>
                  <a:pt x="3092750" y="4274337"/>
                  <a:pt x="3108605" y="4267691"/>
                  <a:pt x="3131165" y="4239491"/>
                </a:cubicBezTo>
                <a:cubicBezTo>
                  <a:pt x="3174759" y="4185000"/>
                  <a:pt x="3141197" y="4205730"/>
                  <a:pt x="3200437" y="4156363"/>
                </a:cubicBezTo>
                <a:cubicBezTo>
                  <a:pt x="3213229" y="4145703"/>
                  <a:pt x="3229470" y="4139619"/>
                  <a:pt x="3242001" y="4128654"/>
                </a:cubicBezTo>
                <a:cubicBezTo>
                  <a:pt x="3371680" y="4015185"/>
                  <a:pt x="3259306" y="4094027"/>
                  <a:pt x="3352837" y="4031672"/>
                </a:cubicBezTo>
                <a:cubicBezTo>
                  <a:pt x="3362073" y="4017818"/>
                  <a:pt x="3369484" y="4002554"/>
                  <a:pt x="3380546" y="3990109"/>
                </a:cubicBezTo>
                <a:cubicBezTo>
                  <a:pt x="3449566" y="3912462"/>
                  <a:pt x="3442066" y="3921386"/>
                  <a:pt x="3505237" y="3879272"/>
                </a:cubicBezTo>
                <a:cubicBezTo>
                  <a:pt x="3584646" y="3760160"/>
                  <a:pt x="3478910" y="3900334"/>
                  <a:pt x="3574510" y="3823854"/>
                </a:cubicBezTo>
                <a:cubicBezTo>
                  <a:pt x="3587512" y="3813452"/>
                  <a:pt x="3589688" y="3793256"/>
                  <a:pt x="3602219" y="3782291"/>
                </a:cubicBezTo>
                <a:cubicBezTo>
                  <a:pt x="3627281" y="3760361"/>
                  <a:pt x="3657637" y="3745345"/>
                  <a:pt x="3685346" y="3726872"/>
                </a:cubicBezTo>
                <a:cubicBezTo>
                  <a:pt x="3739059" y="3691063"/>
                  <a:pt x="3711115" y="3704428"/>
                  <a:pt x="3768474" y="3685309"/>
                </a:cubicBezTo>
                <a:cubicBezTo>
                  <a:pt x="3782328" y="3676073"/>
                  <a:pt x="3795144" y="3665047"/>
                  <a:pt x="3810037" y="3657600"/>
                </a:cubicBezTo>
                <a:cubicBezTo>
                  <a:pt x="3823099" y="3651069"/>
                  <a:pt x="3841274" y="3654072"/>
                  <a:pt x="3851601" y="3643745"/>
                </a:cubicBezTo>
                <a:cubicBezTo>
                  <a:pt x="3875149" y="3620197"/>
                  <a:pt x="3883471" y="3584166"/>
                  <a:pt x="3907019" y="3560618"/>
                </a:cubicBezTo>
                <a:cubicBezTo>
                  <a:pt x="3920874" y="3546763"/>
                  <a:pt x="3936040" y="3534106"/>
                  <a:pt x="3948583" y="3519054"/>
                </a:cubicBezTo>
                <a:cubicBezTo>
                  <a:pt x="4035980" y="3414178"/>
                  <a:pt x="3923378" y="3530407"/>
                  <a:pt x="4004001" y="3449781"/>
                </a:cubicBezTo>
                <a:cubicBezTo>
                  <a:pt x="4028181" y="3377238"/>
                  <a:pt x="4007529" y="3418544"/>
                  <a:pt x="4087128" y="3338945"/>
                </a:cubicBezTo>
                <a:lnTo>
                  <a:pt x="4128692" y="3297381"/>
                </a:lnTo>
                <a:cubicBezTo>
                  <a:pt x="4153039" y="3224339"/>
                  <a:pt x="4126455" y="3283440"/>
                  <a:pt x="4184110" y="3214254"/>
                </a:cubicBezTo>
                <a:cubicBezTo>
                  <a:pt x="4190897" y="3206110"/>
                  <a:pt x="4222142" y="3149723"/>
                  <a:pt x="4239528" y="3144981"/>
                </a:cubicBezTo>
                <a:cubicBezTo>
                  <a:pt x="4279874" y="3133977"/>
                  <a:pt x="4322655" y="3135745"/>
                  <a:pt x="4364219" y="3131127"/>
                </a:cubicBezTo>
                <a:cubicBezTo>
                  <a:pt x="4391928" y="3112654"/>
                  <a:pt x="4436815" y="3107302"/>
                  <a:pt x="4447346" y="3075709"/>
                </a:cubicBezTo>
                <a:lnTo>
                  <a:pt x="4475055" y="2992581"/>
                </a:lnTo>
                <a:cubicBezTo>
                  <a:pt x="4461201" y="2960254"/>
                  <a:pt x="4446554" y="2928255"/>
                  <a:pt x="4433492" y="2895600"/>
                </a:cubicBezTo>
                <a:cubicBezTo>
                  <a:pt x="4414864" y="2849030"/>
                  <a:pt x="4421551" y="2851178"/>
                  <a:pt x="4405783" y="2798618"/>
                </a:cubicBezTo>
                <a:cubicBezTo>
                  <a:pt x="4397390" y="2770642"/>
                  <a:pt x="4382876" y="2744301"/>
                  <a:pt x="4378074" y="2715491"/>
                </a:cubicBezTo>
                <a:cubicBezTo>
                  <a:pt x="4373456" y="2687782"/>
                  <a:pt x="4373102" y="2659013"/>
                  <a:pt x="4364219" y="2632363"/>
                </a:cubicBezTo>
                <a:cubicBezTo>
                  <a:pt x="4358953" y="2616567"/>
                  <a:pt x="4343273" y="2606016"/>
                  <a:pt x="4336510" y="2590800"/>
                </a:cubicBezTo>
                <a:cubicBezTo>
                  <a:pt x="4324647" y="2564109"/>
                  <a:pt x="4318038" y="2535381"/>
                  <a:pt x="4308801" y="2507672"/>
                </a:cubicBezTo>
                <a:lnTo>
                  <a:pt x="4294946" y="2466109"/>
                </a:lnTo>
                <a:cubicBezTo>
                  <a:pt x="4299564" y="2382982"/>
                  <a:pt x="4300908" y="2299608"/>
                  <a:pt x="4308801" y="2216727"/>
                </a:cubicBezTo>
                <a:cubicBezTo>
                  <a:pt x="4310186" y="2202189"/>
                  <a:pt x="4310771" y="2183651"/>
                  <a:pt x="4322655" y="2175163"/>
                </a:cubicBezTo>
                <a:cubicBezTo>
                  <a:pt x="4346423" y="2158186"/>
                  <a:pt x="4405783" y="2147454"/>
                  <a:pt x="4405783" y="2147454"/>
                </a:cubicBezTo>
                <a:cubicBezTo>
                  <a:pt x="4433492" y="2156690"/>
                  <a:pt x="4464982" y="2158413"/>
                  <a:pt x="4488910" y="2175163"/>
                </a:cubicBezTo>
                <a:cubicBezTo>
                  <a:pt x="4513135" y="2192121"/>
                  <a:pt x="4526586" y="2220779"/>
                  <a:pt x="4544328" y="2244436"/>
                </a:cubicBezTo>
                <a:cubicBezTo>
                  <a:pt x="4554319" y="2257757"/>
                  <a:pt x="4557580" y="2277739"/>
                  <a:pt x="4572037" y="2286000"/>
                </a:cubicBezTo>
                <a:cubicBezTo>
                  <a:pt x="4592483" y="2297683"/>
                  <a:pt x="4618219" y="2295236"/>
                  <a:pt x="4641310" y="2299854"/>
                </a:cubicBezTo>
                <a:cubicBezTo>
                  <a:pt x="4659783" y="2318327"/>
                  <a:pt x="4676893" y="2338271"/>
                  <a:pt x="4696728" y="2355272"/>
                </a:cubicBezTo>
                <a:cubicBezTo>
                  <a:pt x="4709371" y="2366108"/>
                  <a:pt x="4727456" y="2370338"/>
                  <a:pt x="4738292" y="2382981"/>
                </a:cubicBezTo>
                <a:cubicBezTo>
                  <a:pt x="4755817" y="2403427"/>
                  <a:pt x="4764203" y="2430342"/>
                  <a:pt x="4779855" y="2452254"/>
                </a:cubicBezTo>
                <a:cubicBezTo>
                  <a:pt x="4787447" y="2462883"/>
                  <a:pt x="4798328" y="2470727"/>
                  <a:pt x="4807565" y="2479963"/>
                </a:cubicBezTo>
                <a:cubicBezTo>
                  <a:pt x="4919501" y="2461308"/>
                  <a:pt x="4864044" y="2474992"/>
                  <a:pt x="4973819" y="2438400"/>
                </a:cubicBezTo>
                <a:lnTo>
                  <a:pt x="5015383" y="2424545"/>
                </a:lnTo>
                <a:cubicBezTo>
                  <a:pt x="5070801" y="2433781"/>
                  <a:pt x="5128338" y="2434487"/>
                  <a:pt x="5181637" y="2452254"/>
                </a:cubicBezTo>
                <a:cubicBezTo>
                  <a:pt x="5200225" y="2458450"/>
                  <a:pt x="5208149" y="2481275"/>
                  <a:pt x="5223201" y="2493818"/>
                </a:cubicBezTo>
                <a:cubicBezTo>
                  <a:pt x="5235993" y="2504478"/>
                  <a:pt x="5250910" y="2512291"/>
                  <a:pt x="5264765" y="2521527"/>
                </a:cubicBezTo>
                <a:cubicBezTo>
                  <a:pt x="5260147" y="2535382"/>
                  <a:pt x="5259876" y="2551563"/>
                  <a:pt x="5250910" y="2563091"/>
                </a:cubicBezTo>
                <a:cubicBezTo>
                  <a:pt x="5199809" y="2628793"/>
                  <a:pt x="5181777" y="2636889"/>
                  <a:pt x="5126219" y="2673927"/>
                </a:cubicBezTo>
                <a:cubicBezTo>
                  <a:pt x="5116983" y="2687782"/>
                  <a:pt x="5100349" y="2698942"/>
                  <a:pt x="5098510" y="2715491"/>
                </a:cubicBezTo>
                <a:cubicBezTo>
                  <a:pt x="5095408" y="2743410"/>
                  <a:pt x="5100956" y="2772948"/>
                  <a:pt x="5112365" y="2798618"/>
                </a:cubicBezTo>
                <a:cubicBezTo>
                  <a:pt x="5123594" y="2823882"/>
                  <a:pt x="5173412" y="2853171"/>
                  <a:pt x="5195492" y="2867891"/>
                </a:cubicBezTo>
                <a:cubicBezTo>
                  <a:pt x="5200110" y="2886364"/>
                  <a:pt x="5204115" y="2905000"/>
                  <a:pt x="5209346" y="2923309"/>
                </a:cubicBezTo>
                <a:cubicBezTo>
                  <a:pt x="5213358" y="2937351"/>
                  <a:pt x="5219358" y="2950783"/>
                  <a:pt x="5223201" y="2964872"/>
                </a:cubicBezTo>
                <a:cubicBezTo>
                  <a:pt x="5270078" y="3136753"/>
                  <a:pt x="5232874" y="3021605"/>
                  <a:pt x="5264765" y="3117272"/>
                </a:cubicBezTo>
                <a:cubicBezTo>
                  <a:pt x="5354818" y="3087255"/>
                  <a:pt x="5260148" y="3131126"/>
                  <a:pt x="5334037" y="3020291"/>
                </a:cubicBezTo>
                <a:cubicBezTo>
                  <a:pt x="5413450" y="2901170"/>
                  <a:pt x="5318238" y="3051888"/>
                  <a:pt x="5375601" y="2937163"/>
                </a:cubicBezTo>
                <a:cubicBezTo>
                  <a:pt x="5383048" y="2922270"/>
                  <a:pt x="5395863" y="2910493"/>
                  <a:pt x="5403310" y="2895600"/>
                </a:cubicBezTo>
                <a:cubicBezTo>
                  <a:pt x="5460673" y="2780875"/>
                  <a:pt x="5365461" y="2931593"/>
                  <a:pt x="5444874" y="2812472"/>
                </a:cubicBezTo>
                <a:cubicBezTo>
                  <a:pt x="5449492" y="2798618"/>
                  <a:pt x="5448402" y="2781235"/>
                  <a:pt x="5458728" y="2770909"/>
                </a:cubicBezTo>
                <a:cubicBezTo>
                  <a:pt x="5516042" y="2713595"/>
                  <a:pt x="5532695" y="2736941"/>
                  <a:pt x="5569565" y="2687781"/>
                </a:cubicBezTo>
                <a:cubicBezTo>
                  <a:pt x="5589546" y="2661139"/>
                  <a:pt x="5624983" y="2604654"/>
                  <a:pt x="5624983" y="2604654"/>
                </a:cubicBezTo>
                <a:cubicBezTo>
                  <a:pt x="5657958" y="2505730"/>
                  <a:pt x="5636491" y="2545829"/>
                  <a:pt x="5680401" y="2479963"/>
                </a:cubicBezTo>
                <a:cubicBezTo>
                  <a:pt x="5689637" y="2452254"/>
                  <a:pt x="5691909" y="2421138"/>
                  <a:pt x="5708110" y="2396836"/>
                </a:cubicBezTo>
                <a:cubicBezTo>
                  <a:pt x="5717346" y="2382981"/>
                  <a:pt x="5728372" y="2370165"/>
                  <a:pt x="5735819" y="2355272"/>
                </a:cubicBezTo>
                <a:cubicBezTo>
                  <a:pt x="5793180" y="2240551"/>
                  <a:pt x="5697972" y="2391263"/>
                  <a:pt x="5777383" y="2272145"/>
                </a:cubicBezTo>
                <a:cubicBezTo>
                  <a:pt x="5782001" y="2258290"/>
                  <a:pt x="5784145" y="2243347"/>
                  <a:pt x="5791237" y="2230581"/>
                </a:cubicBezTo>
                <a:cubicBezTo>
                  <a:pt x="5807410" y="2201470"/>
                  <a:pt x="5823107" y="2171002"/>
                  <a:pt x="5846655" y="2147454"/>
                </a:cubicBezTo>
                <a:lnTo>
                  <a:pt x="5957492" y="2036618"/>
                </a:lnTo>
                <a:lnTo>
                  <a:pt x="6026765" y="1967345"/>
                </a:lnTo>
                <a:cubicBezTo>
                  <a:pt x="6040620" y="1953490"/>
                  <a:pt x="6052025" y="1936649"/>
                  <a:pt x="6068328" y="1925781"/>
                </a:cubicBezTo>
                <a:lnTo>
                  <a:pt x="6109892" y="1898072"/>
                </a:lnTo>
                <a:lnTo>
                  <a:pt x="6151455" y="1773381"/>
                </a:lnTo>
                <a:cubicBezTo>
                  <a:pt x="6156073" y="1759527"/>
                  <a:pt x="6161768" y="1745986"/>
                  <a:pt x="6165310" y="1731818"/>
                </a:cubicBezTo>
                <a:cubicBezTo>
                  <a:pt x="6182707" y="1662232"/>
                  <a:pt x="6173144" y="1694464"/>
                  <a:pt x="6193019" y="1634836"/>
                </a:cubicBezTo>
                <a:cubicBezTo>
                  <a:pt x="6183783" y="1616363"/>
                  <a:pt x="6177154" y="1596338"/>
                  <a:pt x="6165310" y="1579418"/>
                </a:cubicBezTo>
                <a:cubicBezTo>
                  <a:pt x="6044361" y="1406634"/>
                  <a:pt x="6060655" y="1497706"/>
                  <a:pt x="5749674" y="1510145"/>
                </a:cubicBezTo>
                <a:cubicBezTo>
                  <a:pt x="5717315" y="1520931"/>
                  <a:pt x="5650008" y="1545727"/>
                  <a:pt x="5611128" y="1551709"/>
                </a:cubicBezTo>
                <a:cubicBezTo>
                  <a:pt x="5569795" y="1558068"/>
                  <a:pt x="5528001" y="1560945"/>
                  <a:pt x="5486437" y="1565563"/>
                </a:cubicBezTo>
                <a:cubicBezTo>
                  <a:pt x="5452634" y="1576831"/>
                  <a:pt x="5430166" y="1580271"/>
                  <a:pt x="5403310" y="1607127"/>
                </a:cubicBezTo>
                <a:cubicBezTo>
                  <a:pt x="5391536" y="1618901"/>
                  <a:pt x="5386261" y="1635899"/>
                  <a:pt x="5375601" y="1648691"/>
                </a:cubicBezTo>
                <a:cubicBezTo>
                  <a:pt x="5363058" y="1663743"/>
                  <a:pt x="5347892" y="1676400"/>
                  <a:pt x="5334037" y="1690254"/>
                </a:cubicBezTo>
                <a:cubicBezTo>
                  <a:pt x="5319404" y="1734156"/>
                  <a:pt x="5323169" y="1735012"/>
                  <a:pt x="5292474" y="1773381"/>
                </a:cubicBezTo>
                <a:cubicBezTo>
                  <a:pt x="5284314" y="1783581"/>
                  <a:pt x="5276448" y="1795249"/>
                  <a:pt x="5264765" y="1801091"/>
                </a:cubicBezTo>
                <a:cubicBezTo>
                  <a:pt x="5238640" y="1814153"/>
                  <a:pt x="5209346" y="1819564"/>
                  <a:pt x="5181637" y="1828800"/>
                </a:cubicBezTo>
                <a:lnTo>
                  <a:pt x="5140074" y="1842654"/>
                </a:lnTo>
                <a:cubicBezTo>
                  <a:pt x="5066183" y="1838036"/>
                  <a:pt x="4990848" y="1844052"/>
                  <a:pt x="4918401" y="1828800"/>
                </a:cubicBezTo>
                <a:cubicBezTo>
                  <a:pt x="4889651" y="1822747"/>
                  <a:pt x="4866810" y="1763354"/>
                  <a:pt x="4849128" y="1745672"/>
                </a:cubicBezTo>
                <a:cubicBezTo>
                  <a:pt x="4822270" y="1718814"/>
                  <a:pt x="4799807" y="1715377"/>
                  <a:pt x="4766001" y="1704109"/>
                </a:cubicBezTo>
                <a:cubicBezTo>
                  <a:pt x="4733674" y="1708727"/>
                  <a:pt x="4700838" y="1710620"/>
                  <a:pt x="4669019" y="1717963"/>
                </a:cubicBezTo>
                <a:cubicBezTo>
                  <a:pt x="4640559" y="1724531"/>
                  <a:pt x="4613601" y="1736436"/>
                  <a:pt x="4585892" y="1745672"/>
                </a:cubicBezTo>
                <a:cubicBezTo>
                  <a:pt x="4572037" y="1750290"/>
                  <a:pt x="4558733" y="1757126"/>
                  <a:pt x="4544328" y="1759527"/>
                </a:cubicBezTo>
                <a:cubicBezTo>
                  <a:pt x="4488910" y="1768763"/>
                  <a:pt x="4431373" y="1769469"/>
                  <a:pt x="4378074" y="1787236"/>
                </a:cubicBezTo>
                <a:cubicBezTo>
                  <a:pt x="4364219" y="1791854"/>
                  <a:pt x="4349572" y="1794560"/>
                  <a:pt x="4336510" y="1801091"/>
                </a:cubicBezTo>
                <a:cubicBezTo>
                  <a:pt x="4321617" y="1808538"/>
                  <a:pt x="4308801" y="1819564"/>
                  <a:pt x="4294946" y="1828800"/>
                </a:cubicBezTo>
                <a:cubicBezTo>
                  <a:pt x="4276473" y="1856509"/>
                  <a:pt x="4250059" y="1880334"/>
                  <a:pt x="4239528" y="1911927"/>
                </a:cubicBezTo>
                <a:lnTo>
                  <a:pt x="4184110" y="2078181"/>
                </a:lnTo>
                <a:cubicBezTo>
                  <a:pt x="4179492" y="2092036"/>
                  <a:pt x="4182406" y="2111644"/>
                  <a:pt x="4170255" y="2119745"/>
                </a:cubicBezTo>
                <a:lnTo>
                  <a:pt x="4128692" y="2147454"/>
                </a:lnTo>
                <a:lnTo>
                  <a:pt x="3962437" y="2119745"/>
                </a:lnTo>
                <a:cubicBezTo>
                  <a:pt x="3841445" y="2100641"/>
                  <a:pt x="3900707" y="2117642"/>
                  <a:pt x="3823892" y="2092036"/>
                </a:cubicBezTo>
                <a:cubicBezTo>
                  <a:pt x="3805419" y="2073563"/>
                  <a:pt x="3790875" y="2050059"/>
                  <a:pt x="3768474" y="2036618"/>
                </a:cubicBezTo>
                <a:cubicBezTo>
                  <a:pt x="3712656" y="2003128"/>
                  <a:pt x="3618470" y="2001478"/>
                  <a:pt x="3560655" y="1995054"/>
                </a:cubicBezTo>
                <a:cubicBezTo>
                  <a:pt x="3390618" y="1952546"/>
                  <a:pt x="3607185" y="2013288"/>
                  <a:pt x="3463674" y="1953491"/>
                </a:cubicBezTo>
                <a:cubicBezTo>
                  <a:pt x="3423232" y="1936640"/>
                  <a:pt x="3338983" y="1911927"/>
                  <a:pt x="3338983" y="1911927"/>
                </a:cubicBezTo>
                <a:cubicBezTo>
                  <a:pt x="3329747" y="1898072"/>
                  <a:pt x="3327285" y="1874937"/>
                  <a:pt x="3311274" y="1870363"/>
                </a:cubicBezTo>
                <a:cubicBezTo>
                  <a:pt x="3288632" y="1863894"/>
                  <a:pt x="3265529" y="1885198"/>
                  <a:pt x="3242001" y="1884218"/>
                </a:cubicBezTo>
                <a:cubicBezTo>
                  <a:pt x="3153847" y="1880545"/>
                  <a:pt x="3066510" y="1865745"/>
                  <a:pt x="2978765" y="1856509"/>
                </a:cubicBezTo>
                <a:cubicBezTo>
                  <a:pt x="2964910" y="1851891"/>
                  <a:pt x="2949967" y="1849746"/>
                  <a:pt x="2937201" y="1842654"/>
                </a:cubicBezTo>
                <a:cubicBezTo>
                  <a:pt x="2908090" y="1826481"/>
                  <a:pt x="2885667" y="1797767"/>
                  <a:pt x="2854074" y="1787236"/>
                </a:cubicBezTo>
                <a:cubicBezTo>
                  <a:pt x="2756590" y="1754740"/>
                  <a:pt x="2876946" y="1797037"/>
                  <a:pt x="2757092" y="1745672"/>
                </a:cubicBezTo>
                <a:cubicBezTo>
                  <a:pt x="2743669" y="1739919"/>
                  <a:pt x="2728951" y="1737571"/>
                  <a:pt x="2715528" y="1731818"/>
                </a:cubicBezTo>
                <a:cubicBezTo>
                  <a:pt x="2696545" y="1723682"/>
                  <a:pt x="2679448" y="1711361"/>
                  <a:pt x="2660110" y="1704109"/>
                </a:cubicBezTo>
                <a:cubicBezTo>
                  <a:pt x="2642281" y="1697423"/>
                  <a:pt x="2623165" y="1694872"/>
                  <a:pt x="2604692" y="1690254"/>
                </a:cubicBezTo>
                <a:cubicBezTo>
                  <a:pt x="2566377" y="1575314"/>
                  <a:pt x="2630700" y="1756126"/>
                  <a:pt x="2535419" y="1565563"/>
                </a:cubicBezTo>
                <a:lnTo>
                  <a:pt x="2507710" y="1510145"/>
                </a:lnTo>
                <a:cubicBezTo>
                  <a:pt x="2512328" y="1487054"/>
                  <a:pt x="2509882" y="1461318"/>
                  <a:pt x="2521565" y="1440872"/>
                </a:cubicBezTo>
                <a:cubicBezTo>
                  <a:pt x="2529826" y="1426415"/>
                  <a:pt x="2551354" y="1424937"/>
                  <a:pt x="2563128" y="1413163"/>
                </a:cubicBezTo>
                <a:cubicBezTo>
                  <a:pt x="2574902" y="1401389"/>
                  <a:pt x="2581601" y="1385454"/>
                  <a:pt x="2590837" y="1371600"/>
                </a:cubicBezTo>
                <a:cubicBezTo>
                  <a:pt x="2609325" y="1260673"/>
                  <a:pt x="2621181" y="1257674"/>
                  <a:pt x="2563128" y="1122218"/>
                </a:cubicBezTo>
                <a:cubicBezTo>
                  <a:pt x="2556569" y="1106913"/>
                  <a:pt x="2535419" y="1103745"/>
                  <a:pt x="2521565" y="1094509"/>
                </a:cubicBezTo>
                <a:cubicBezTo>
                  <a:pt x="2507710" y="1071418"/>
                  <a:pt x="2490938" y="1049844"/>
                  <a:pt x="2480001" y="1025236"/>
                </a:cubicBezTo>
                <a:cubicBezTo>
                  <a:pt x="2472268" y="1007836"/>
                  <a:pt x="2474661" y="986849"/>
                  <a:pt x="2466146" y="969818"/>
                </a:cubicBezTo>
                <a:cubicBezTo>
                  <a:pt x="2455820" y="949165"/>
                  <a:pt x="2438004" y="933190"/>
                  <a:pt x="2424583" y="914400"/>
                </a:cubicBezTo>
                <a:cubicBezTo>
                  <a:pt x="2382600" y="855623"/>
                  <a:pt x="2415767" y="885431"/>
                  <a:pt x="2355310" y="845127"/>
                </a:cubicBezTo>
                <a:cubicBezTo>
                  <a:pt x="2327232" y="704743"/>
                  <a:pt x="2363795" y="847170"/>
                  <a:pt x="2299892" y="706581"/>
                </a:cubicBezTo>
                <a:cubicBezTo>
                  <a:pt x="2287806" y="679991"/>
                  <a:pt x="2281419" y="651163"/>
                  <a:pt x="2272183" y="623454"/>
                </a:cubicBezTo>
                <a:lnTo>
                  <a:pt x="2258328" y="581891"/>
                </a:lnTo>
                <a:cubicBezTo>
                  <a:pt x="2262946" y="540327"/>
                  <a:pt x="2266269" y="498599"/>
                  <a:pt x="2272183" y="457200"/>
                </a:cubicBezTo>
                <a:cubicBezTo>
                  <a:pt x="2275513" y="433888"/>
                  <a:pt x="2286037" y="411475"/>
                  <a:pt x="2286037" y="387927"/>
                </a:cubicBezTo>
                <a:cubicBezTo>
                  <a:pt x="2286037" y="272380"/>
                  <a:pt x="2288524" y="155949"/>
                  <a:pt x="2272183" y="41563"/>
                </a:cubicBezTo>
                <a:cubicBezTo>
                  <a:pt x="2269412" y="22167"/>
                  <a:pt x="2244474" y="13854"/>
                  <a:pt x="2230619" y="0"/>
                </a:cubicBezTo>
                <a:cubicBezTo>
                  <a:pt x="2133637" y="4618"/>
                  <a:pt x="2036430" y="5791"/>
                  <a:pt x="1939674" y="13854"/>
                </a:cubicBezTo>
                <a:cubicBezTo>
                  <a:pt x="1925120" y="15067"/>
                  <a:pt x="1910261" y="19608"/>
                  <a:pt x="1898110" y="27709"/>
                </a:cubicBezTo>
                <a:cubicBezTo>
                  <a:pt x="1881807" y="38577"/>
                  <a:pt x="1871598" y="56729"/>
                  <a:pt x="1856546" y="69272"/>
                </a:cubicBezTo>
                <a:cubicBezTo>
                  <a:pt x="1843754" y="79932"/>
                  <a:pt x="1827514" y="86016"/>
                  <a:pt x="1814983" y="96981"/>
                </a:cubicBezTo>
                <a:cubicBezTo>
                  <a:pt x="1790407" y="118485"/>
                  <a:pt x="1776690" y="155927"/>
                  <a:pt x="1745710" y="166254"/>
                </a:cubicBezTo>
                <a:lnTo>
                  <a:pt x="1662583" y="193963"/>
                </a:lnTo>
                <a:cubicBezTo>
                  <a:pt x="1479120" y="316271"/>
                  <a:pt x="1709085" y="173583"/>
                  <a:pt x="1136110" y="235527"/>
                </a:cubicBezTo>
                <a:cubicBezTo>
                  <a:pt x="1119555" y="237317"/>
                  <a:pt x="1117637" y="263236"/>
                  <a:pt x="1108401" y="277091"/>
                </a:cubicBezTo>
                <a:cubicBezTo>
                  <a:pt x="1124427" y="517496"/>
                  <a:pt x="1073163" y="435816"/>
                  <a:pt x="1191528" y="554181"/>
                </a:cubicBezTo>
                <a:lnTo>
                  <a:pt x="1219237" y="581891"/>
                </a:lnTo>
                <a:lnTo>
                  <a:pt x="1302365" y="665018"/>
                </a:lnTo>
                <a:lnTo>
                  <a:pt x="1343928" y="706581"/>
                </a:lnTo>
                <a:cubicBezTo>
                  <a:pt x="1353164" y="725054"/>
                  <a:pt x="1371637" y="741347"/>
                  <a:pt x="1371637" y="762000"/>
                </a:cubicBezTo>
                <a:cubicBezTo>
                  <a:pt x="1371637" y="845639"/>
                  <a:pt x="1370376" y="932034"/>
                  <a:pt x="1343928" y="1011381"/>
                </a:cubicBezTo>
                <a:cubicBezTo>
                  <a:pt x="1339310" y="1025236"/>
                  <a:pt x="1336605" y="1039883"/>
                  <a:pt x="1330074" y="1052945"/>
                </a:cubicBezTo>
                <a:cubicBezTo>
                  <a:pt x="1312596" y="1087901"/>
                  <a:pt x="1300429" y="1096445"/>
                  <a:pt x="1274655" y="1122218"/>
                </a:cubicBezTo>
                <a:cubicBezTo>
                  <a:pt x="1238047" y="1232044"/>
                  <a:pt x="1256556" y="1159210"/>
                  <a:pt x="1274655" y="1385454"/>
                </a:cubicBezTo>
                <a:cubicBezTo>
                  <a:pt x="1277990" y="1427140"/>
                  <a:pt x="1283892" y="1468581"/>
                  <a:pt x="1288510" y="1510145"/>
                </a:cubicBezTo>
                <a:cubicBezTo>
                  <a:pt x="1283892" y="1537854"/>
                  <a:pt x="1300737" y="1582839"/>
                  <a:pt x="1274655" y="1593272"/>
                </a:cubicBezTo>
                <a:cubicBezTo>
                  <a:pt x="1250399" y="1602974"/>
                  <a:pt x="1245160" y="1541094"/>
                  <a:pt x="1219237" y="1537854"/>
                </a:cubicBezTo>
                <a:cubicBezTo>
                  <a:pt x="1127472" y="1526384"/>
                  <a:pt x="1034510" y="1547091"/>
                  <a:pt x="942146" y="1551709"/>
                </a:cubicBezTo>
                <a:cubicBezTo>
                  <a:pt x="928292" y="1556327"/>
                  <a:pt x="913349" y="1558471"/>
                  <a:pt x="900583" y="1565563"/>
                </a:cubicBezTo>
                <a:cubicBezTo>
                  <a:pt x="871471" y="1581736"/>
                  <a:pt x="817455" y="1620981"/>
                  <a:pt x="817455" y="1620981"/>
                </a:cubicBezTo>
                <a:cubicBezTo>
                  <a:pt x="762433" y="1703515"/>
                  <a:pt x="788080" y="1705431"/>
                  <a:pt x="706619" y="1717963"/>
                </a:cubicBezTo>
                <a:cubicBezTo>
                  <a:pt x="665286" y="1724322"/>
                  <a:pt x="623492" y="1727200"/>
                  <a:pt x="581928" y="1731818"/>
                </a:cubicBezTo>
                <a:cubicBezTo>
                  <a:pt x="568074" y="1736436"/>
                  <a:pt x="554918" y="1744459"/>
                  <a:pt x="540365" y="1745672"/>
                </a:cubicBezTo>
                <a:cubicBezTo>
                  <a:pt x="443608" y="1753735"/>
                  <a:pt x="345075" y="1742891"/>
                  <a:pt x="249419" y="1759527"/>
                </a:cubicBezTo>
                <a:cubicBezTo>
                  <a:pt x="233014" y="1762380"/>
                  <a:pt x="230946" y="1787236"/>
                  <a:pt x="221710" y="1801091"/>
                </a:cubicBezTo>
                <a:cubicBezTo>
                  <a:pt x="226328" y="1884218"/>
                  <a:pt x="227672" y="1967592"/>
                  <a:pt x="235565" y="2050472"/>
                </a:cubicBezTo>
                <a:cubicBezTo>
                  <a:pt x="236950" y="2065010"/>
                  <a:pt x="242327" y="2079270"/>
                  <a:pt x="249419" y="2092036"/>
                </a:cubicBezTo>
                <a:cubicBezTo>
                  <a:pt x="313426" y="2207251"/>
                  <a:pt x="282630" y="2142328"/>
                  <a:pt x="346401" y="2216727"/>
                </a:cubicBezTo>
                <a:cubicBezTo>
                  <a:pt x="418858" y="2301259"/>
                  <a:pt x="361091" y="2240229"/>
                  <a:pt x="415674" y="2327563"/>
                </a:cubicBezTo>
                <a:cubicBezTo>
                  <a:pt x="427912" y="2347144"/>
                  <a:pt x="443383" y="2364508"/>
                  <a:pt x="457237" y="2382981"/>
                </a:cubicBezTo>
                <a:cubicBezTo>
                  <a:pt x="503841" y="2522795"/>
                  <a:pt x="475336" y="2416935"/>
                  <a:pt x="498801" y="2604654"/>
                </a:cubicBezTo>
                <a:cubicBezTo>
                  <a:pt x="502285" y="2632528"/>
                  <a:pt x="527108" y="2663693"/>
                  <a:pt x="512655" y="2687781"/>
                </a:cubicBezTo>
                <a:cubicBezTo>
                  <a:pt x="502858" y="2704109"/>
                  <a:pt x="475710" y="2678545"/>
                  <a:pt x="457237" y="2673927"/>
                </a:cubicBezTo>
                <a:cubicBezTo>
                  <a:pt x="448001" y="2660072"/>
                  <a:pt x="436975" y="2647256"/>
                  <a:pt x="429528" y="2632363"/>
                </a:cubicBezTo>
                <a:cubicBezTo>
                  <a:pt x="407872" y="2589050"/>
                  <a:pt x="424002" y="2578626"/>
                  <a:pt x="387965" y="2535381"/>
                </a:cubicBezTo>
                <a:cubicBezTo>
                  <a:pt x="377305" y="2522589"/>
                  <a:pt x="360256" y="2516908"/>
                  <a:pt x="346401" y="2507672"/>
                </a:cubicBezTo>
                <a:cubicBezTo>
                  <a:pt x="341783" y="2493818"/>
                  <a:pt x="346714" y="2469651"/>
                  <a:pt x="332546" y="2466109"/>
                </a:cubicBezTo>
                <a:cubicBezTo>
                  <a:pt x="282858" y="2453687"/>
                  <a:pt x="286196" y="2535634"/>
                  <a:pt x="277128" y="2549236"/>
                </a:cubicBezTo>
                <a:cubicBezTo>
                  <a:pt x="267892" y="2563090"/>
                  <a:pt x="248567" y="2566543"/>
                  <a:pt x="235565" y="2576945"/>
                </a:cubicBezTo>
                <a:cubicBezTo>
                  <a:pt x="225365" y="2585105"/>
                  <a:pt x="219538" y="2598812"/>
                  <a:pt x="207855" y="2604654"/>
                </a:cubicBezTo>
                <a:cubicBezTo>
                  <a:pt x="181731" y="2617716"/>
                  <a:pt x="124728" y="2632363"/>
                  <a:pt x="124728" y="2632363"/>
                </a:cubicBezTo>
                <a:lnTo>
                  <a:pt x="55455" y="2701636"/>
                </a:lnTo>
                <a:lnTo>
                  <a:pt x="13892" y="2743200"/>
                </a:lnTo>
                <a:cubicBezTo>
                  <a:pt x="-1424" y="2789144"/>
                  <a:pt x="37" y="2770159"/>
                  <a:pt x="37" y="2798618"/>
                </a:cubicBezTo>
              </a:path>
            </a:pathLst>
          </a:cu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INDIA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3886200" y="2240973"/>
            <a:ext cx="609600" cy="197427"/>
          </a:xfrm>
          <a:custGeom>
            <a:avLst/>
            <a:gdLst>
              <a:gd name="connsiteX0" fmla="*/ 13854 w 611498"/>
              <a:gd name="connsiteY0" fmla="*/ 83128 h 304800"/>
              <a:gd name="connsiteX1" fmla="*/ 0 w 611498"/>
              <a:gd name="connsiteY1" fmla="*/ 152400 h 304800"/>
              <a:gd name="connsiteX2" fmla="*/ 13854 w 611498"/>
              <a:gd name="connsiteY2" fmla="*/ 235528 h 304800"/>
              <a:gd name="connsiteX3" fmla="*/ 55418 w 611498"/>
              <a:gd name="connsiteY3" fmla="*/ 263237 h 304800"/>
              <a:gd name="connsiteX4" fmla="*/ 110836 w 611498"/>
              <a:gd name="connsiteY4" fmla="*/ 277091 h 304800"/>
              <a:gd name="connsiteX5" fmla="*/ 207818 w 611498"/>
              <a:gd name="connsiteY5" fmla="*/ 304800 h 304800"/>
              <a:gd name="connsiteX6" fmla="*/ 595745 w 611498"/>
              <a:gd name="connsiteY6" fmla="*/ 290946 h 304800"/>
              <a:gd name="connsiteX7" fmla="*/ 595745 w 611498"/>
              <a:gd name="connsiteY7" fmla="*/ 207818 h 304800"/>
              <a:gd name="connsiteX8" fmla="*/ 554182 w 611498"/>
              <a:gd name="connsiteY8" fmla="*/ 166255 h 304800"/>
              <a:gd name="connsiteX9" fmla="*/ 484909 w 611498"/>
              <a:gd name="connsiteY9" fmla="*/ 83128 h 304800"/>
              <a:gd name="connsiteX10" fmla="*/ 457200 w 611498"/>
              <a:gd name="connsiteY10" fmla="*/ 41564 h 304800"/>
              <a:gd name="connsiteX11" fmla="*/ 360218 w 611498"/>
              <a:gd name="connsiteY11" fmla="*/ 0 h 304800"/>
              <a:gd name="connsiteX12" fmla="*/ 152400 w 611498"/>
              <a:gd name="connsiteY12" fmla="*/ 13855 h 304800"/>
              <a:gd name="connsiteX13" fmla="*/ 13854 w 611498"/>
              <a:gd name="connsiteY13" fmla="*/ 83128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1498" h="304800">
                <a:moveTo>
                  <a:pt x="13854" y="83128"/>
                </a:moveTo>
                <a:cubicBezTo>
                  <a:pt x="9236" y="106219"/>
                  <a:pt x="0" y="128852"/>
                  <a:pt x="0" y="152400"/>
                </a:cubicBezTo>
                <a:cubicBezTo>
                  <a:pt x="0" y="180492"/>
                  <a:pt x="1291" y="210402"/>
                  <a:pt x="13854" y="235528"/>
                </a:cubicBezTo>
                <a:cubicBezTo>
                  <a:pt x="21301" y="250421"/>
                  <a:pt x="40113" y="256678"/>
                  <a:pt x="55418" y="263237"/>
                </a:cubicBezTo>
                <a:cubicBezTo>
                  <a:pt x="72920" y="270738"/>
                  <a:pt x="92527" y="271860"/>
                  <a:pt x="110836" y="277091"/>
                </a:cubicBezTo>
                <a:cubicBezTo>
                  <a:pt x="249967" y="316843"/>
                  <a:pt x="34574" y="261491"/>
                  <a:pt x="207818" y="304800"/>
                </a:cubicBezTo>
                <a:cubicBezTo>
                  <a:pt x="337127" y="300182"/>
                  <a:pt x="467567" y="308626"/>
                  <a:pt x="595745" y="290946"/>
                </a:cubicBezTo>
                <a:cubicBezTo>
                  <a:pt x="629580" y="286279"/>
                  <a:pt x="598856" y="212485"/>
                  <a:pt x="595745" y="207818"/>
                </a:cubicBezTo>
                <a:cubicBezTo>
                  <a:pt x="584877" y="191516"/>
                  <a:pt x="565570" y="182198"/>
                  <a:pt x="554182" y="166255"/>
                </a:cubicBezTo>
                <a:cubicBezTo>
                  <a:pt x="490262" y="76769"/>
                  <a:pt x="566846" y="137753"/>
                  <a:pt x="484909" y="83128"/>
                </a:cubicBezTo>
                <a:cubicBezTo>
                  <a:pt x="475673" y="69273"/>
                  <a:pt x="468974" y="53338"/>
                  <a:pt x="457200" y="41564"/>
                </a:cubicBezTo>
                <a:cubicBezTo>
                  <a:pt x="425308" y="9672"/>
                  <a:pt x="402612" y="10599"/>
                  <a:pt x="360218" y="0"/>
                </a:cubicBezTo>
                <a:cubicBezTo>
                  <a:pt x="290945" y="4618"/>
                  <a:pt x="218898" y="-6095"/>
                  <a:pt x="152400" y="13855"/>
                </a:cubicBezTo>
                <a:lnTo>
                  <a:pt x="13854" y="83128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5582" y="762000"/>
            <a:ext cx="1427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Pakistan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515591" y="3429000"/>
            <a:ext cx="174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Bangladesh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534891" y="3657600"/>
            <a:ext cx="1780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Myanmar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417868" y="228600"/>
            <a:ext cx="1399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Bhutan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752600" y="152400"/>
            <a:ext cx="1399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Nepal</a:t>
            </a:r>
            <a:endParaRPr lang="en-US" sz="2000" b="1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4287624" y="670273"/>
            <a:ext cx="872223" cy="1612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1" idx="2"/>
            <a:endCxn id="11" idx="43"/>
          </p:cNvCxnSpPr>
          <p:nvPr/>
        </p:nvCxnSpPr>
        <p:spPr>
          <a:xfrm>
            <a:off x="2452255" y="552510"/>
            <a:ext cx="725308" cy="16622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2"/>
          </p:cNvCxnSpPr>
          <p:nvPr/>
        </p:nvCxnSpPr>
        <p:spPr>
          <a:xfrm>
            <a:off x="1039091" y="1162110"/>
            <a:ext cx="422563" cy="10526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4191000" y="2895600"/>
            <a:ext cx="195696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9" idx="0"/>
            <a:endCxn id="12" idx="41"/>
          </p:cNvCxnSpPr>
          <p:nvPr/>
        </p:nvCxnSpPr>
        <p:spPr>
          <a:xfrm flipH="1" flipV="1">
            <a:off x="5047847" y="3173279"/>
            <a:ext cx="1377199" cy="48432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own Arrow 6"/>
          <p:cNvSpPr/>
          <p:nvPr/>
        </p:nvSpPr>
        <p:spPr>
          <a:xfrm>
            <a:off x="7239000" y="5486400"/>
            <a:ext cx="838200" cy="12192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south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8001000" y="4876800"/>
            <a:ext cx="1066800" cy="7132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East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2" name="Left Arrow 21"/>
          <p:cNvSpPr/>
          <p:nvPr/>
        </p:nvSpPr>
        <p:spPr>
          <a:xfrm rot="5400000">
            <a:off x="6920630" y="3842597"/>
            <a:ext cx="1398740" cy="789433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North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8" name="Left Arrow 27"/>
          <p:cNvSpPr/>
          <p:nvPr/>
        </p:nvSpPr>
        <p:spPr>
          <a:xfrm>
            <a:off x="6019800" y="4876800"/>
            <a:ext cx="1262565" cy="713232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West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0836" y="3124200"/>
            <a:ext cx="20227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 r a b i a n S e a</a:t>
            </a:r>
            <a:endParaRPr lang="en-US" sz="28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122882" y="5233416"/>
            <a:ext cx="4759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I n d I a n   O c e a n</a:t>
            </a:r>
            <a:endParaRPr lang="en-US" sz="28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199072" y="4038600"/>
            <a:ext cx="3049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 a y  o f B a n g l e</a:t>
            </a:r>
            <a:endParaRPr lang="en-US" sz="2400" b="1" dirty="0"/>
          </a:p>
        </p:txBody>
      </p:sp>
      <p:sp>
        <p:nvSpPr>
          <p:cNvPr id="36" name="Freeform 35"/>
          <p:cNvSpPr/>
          <p:nvPr/>
        </p:nvSpPr>
        <p:spPr>
          <a:xfrm>
            <a:off x="3788100" y="2362200"/>
            <a:ext cx="707700" cy="895585"/>
          </a:xfrm>
          <a:custGeom>
            <a:avLst/>
            <a:gdLst>
              <a:gd name="connsiteX0" fmla="*/ 845127 w 4017818"/>
              <a:gd name="connsiteY0" fmla="*/ 2895600 h 4100946"/>
              <a:gd name="connsiteX1" fmla="*/ 914400 w 4017818"/>
              <a:gd name="connsiteY1" fmla="*/ 2854037 h 4100946"/>
              <a:gd name="connsiteX2" fmla="*/ 942109 w 4017818"/>
              <a:gd name="connsiteY2" fmla="*/ 2812473 h 4100946"/>
              <a:gd name="connsiteX3" fmla="*/ 983672 w 4017818"/>
              <a:gd name="connsiteY3" fmla="*/ 2757055 h 4100946"/>
              <a:gd name="connsiteX4" fmla="*/ 997527 w 4017818"/>
              <a:gd name="connsiteY4" fmla="*/ 2715491 h 4100946"/>
              <a:gd name="connsiteX5" fmla="*/ 886691 w 4017818"/>
              <a:gd name="connsiteY5" fmla="*/ 2798619 h 4100946"/>
              <a:gd name="connsiteX6" fmla="*/ 845127 w 4017818"/>
              <a:gd name="connsiteY6" fmla="*/ 2812473 h 4100946"/>
              <a:gd name="connsiteX7" fmla="*/ 803563 w 4017818"/>
              <a:gd name="connsiteY7" fmla="*/ 2798619 h 4100946"/>
              <a:gd name="connsiteX8" fmla="*/ 789709 w 4017818"/>
              <a:gd name="connsiteY8" fmla="*/ 2660073 h 4100946"/>
              <a:gd name="connsiteX9" fmla="*/ 748145 w 4017818"/>
              <a:gd name="connsiteY9" fmla="*/ 2535382 h 4100946"/>
              <a:gd name="connsiteX10" fmla="*/ 692727 w 4017818"/>
              <a:gd name="connsiteY10" fmla="*/ 2479964 h 4100946"/>
              <a:gd name="connsiteX11" fmla="*/ 678872 w 4017818"/>
              <a:gd name="connsiteY11" fmla="*/ 2369128 h 4100946"/>
              <a:gd name="connsiteX12" fmla="*/ 637309 w 4017818"/>
              <a:gd name="connsiteY12" fmla="*/ 2327564 h 4100946"/>
              <a:gd name="connsiteX13" fmla="*/ 581891 w 4017818"/>
              <a:gd name="connsiteY13" fmla="*/ 2286000 h 4100946"/>
              <a:gd name="connsiteX14" fmla="*/ 554181 w 4017818"/>
              <a:gd name="connsiteY14" fmla="*/ 2258291 h 4100946"/>
              <a:gd name="connsiteX15" fmla="*/ 498763 w 4017818"/>
              <a:gd name="connsiteY15" fmla="*/ 2230582 h 4100946"/>
              <a:gd name="connsiteX16" fmla="*/ 526472 w 4017818"/>
              <a:gd name="connsiteY16" fmla="*/ 2133600 h 4100946"/>
              <a:gd name="connsiteX17" fmla="*/ 568036 w 4017818"/>
              <a:gd name="connsiteY17" fmla="*/ 2105891 h 4100946"/>
              <a:gd name="connsiteX18" fmla="*/ 595745 w 4017818"/>
              <a:gd name="connsiteY18" fmla="*/ 2064328 h 4100946"/>
              <a:gd name="connsiteX19" fmla="*/ 637309 w 4017818"/>
              <a:gd name="connsiteY19" fmla="*/ 2036619 h 4100946"/>
              <a:gd name="connsiteX20" fmla="*/ 651163 w 4017818"/>
              <a:gd name="connsiteY20" fmla="*/ 1981200 h 4100946"/>
              <a:gd name="connsiteX21" fmla="*/ 637309 w 4017818"/>
              <a:gd name="connsiteY21" fmla="*/ 1842655 h 4100946"/>
              <a:gd name="connsiteX22" fmla="*/ 568036 w 4017818"/>
              <a:gd name="connsiteY22" fmla="*/ 1787237 h 4100946"/>
              <a:gd name="connsiteX23" fmla="*/ 526472 w 4017818"/>
              <a:gd name="connsiteY23" fmla="*/ 1759528 h 4100946"/>
              <a:gd name="connsiteX24" fmla="*/ 360218 w 4017818"/>
              <a:gd name="connsiteY24" fmla="*/ 1717964 h 4100946"/>
              <a:gd name="connsiteX25" fmla="*/ 318654 w 4017818"/>
              <a:gd name="connsiteY25" fmla="*/ 1676400 h 4100946"/>
              <a:gd name="connsiteX26" fmla="*/ 180109 w 4017818"/>
              <a:gd name="connsiteY26" fmla="*/ 1565564 h 4100946"/>
              <a:gd name="connsiteX27" fmla="*/ 96981 w 4017818"/>
              <a:gd name="connsiteY27" fmla="*/ 1510146 h 4100946"/>
              <a:gd name="connsiteX28" fmla="*/ 69272 w 4017818"/>
              <a:gd name="connsiteY28" fmla="*/ 1468582 h 4100946"/>
              <a:gd name="connsiteX29" fmla="*/ 27709 w 4017818"/>
              <a:gd name="connsiteY29" fmla="*/ 1427019 h 4100946"/>
              <a:gd name="connsiteX30" fmla="*/ 41563 w 4017818"/>
              <a:gd name="connsiteY30" fmla="*/ 1385455 h 4100946"/>
              <a:gd name="connsiteX31" fmla="*/ 83127 w 4017818"/>
              <a:gd name="connsiteY31" fmla="*/ 1371600 h 4100946"/>
              <a:gd name="connsiteX32" fmla="*/ 166254 w 4017818"/>
              <a:gd name="connsiteY32" fmla="*/ 1316182 h 4100946"/>
              <a:gd name="connsiteX33" fmla="*/ 249381 w 4017818"/>
              <a:gd name="connsiteY33" fmla="*/ 1246909 h 4100946"/>
              <a:gd name="connsiteX34" fmla="*/ 290945 w 4017818"/>
              <a:gd name="connsiteY34" fmla="*/ 1233055 h 4100946"/>
              <a:gd name="connsiteX35" fmla="*/ 401781 w 4017818"/>
              <a:gd name="connsiteY35" fmla="*/ 1205346 h 4100946"/>
              <a:gd name="connsiteX36" fmla="*/ 443345 w 4017818"/>
              <a:gd name="connsiteY36" fmla="*/ 1039091 h 4100946"/>
              <a:gd name="connsiteX37" fmla="*/ 484909 w 4017818"/>
              <a:gd name="connsiteY37" fmla="*/ 1011382 h 4100946"/>
              <a:gd name="connsiteX38" fmla="*/ 651163 w 4017818"/>
              <a:gd name="connsiteY38" fmla="*/ 1025237 h 4100946"/>
              <a:gd name="connsiteX39" fmla="*/ 720436 w 4017818"/>
              <a:gd name="connsiteY39" fmla="*/ 1039091 h 4100946"/>
              <a:gd name="connsiteX40" fmla="*/ 803563 w 4017818"/>
              <a:gd name="connsiteY40" fmla="*/ 997528 h 4100946"/>
              <a:gd name="connsiteX41" fmla="*/ 775854 w 4017818"/>
              <a:gd name="connsiteY41" fmla="*/ 955964 h 4100946"/>
              <a:gd name="connsiteX42" fmla="*/ 762000 w 4017818"/>
              <a:gd name="connsiteY42" fmla="*/ 872837 h 4100946"/>
              <a:gd name="connsiteX43" fmla="*/ 623454 w 4017818"/>
              <a:gd name="connsiteY43" fmla="*/ 803564 h 4100946"/>
              <a:gd name="connsiteX44" fmla="*/ 540327 w 4017818"/>
              <a:gd name="connsiteY44" fmla="*/ 831273 h 4100946"/>
              <a:gd name="connsiteX45" fmla="*/ 429491 w 4017818"/>
              <a:gd name="connsiteY45" fmla="*/ 734291 h 4100946"/>
              <a:gd name="connsiteX46" fmla="*/ 401781 w 4017818"/>
              <a:gd name="connsiteY46" fmla="*/ 706582 h 4100946"/>
              <a:gd name="connsiteX47" fmla="*/ 360218 w 4017818"/>
              <a:gd name="connsiteY47" fmla="*/ 678873 h 4100946"/>
              <a:gd name="connsiteX48" fmla="*/ 277091 w 4017818"/>
              <a:gd name="connsiteY48" fmla="*/ 651164 h 4100946"/>
              <a:gd name="connsiteX49" fmla="*/ 138545 w 4017818"/>
              <a:gd name="connsiteY49" fmla="*/ 540328 h 4100946"/>
              <a:gd name="connsiteX50" fmla="*/ 96981 w 4017818"/>
              <a:gd name="connsiteY50" fmla="*/ 471055 h 4100946"/>
              <a:gd name="connsiteX51" fmla="*/ 83127 w 4017818"/>
              <a:gd name="connsiteY51" fmla="*/ 429491 h 4100946"/>
              <a:gd name="connsiteX52" fmla="*/ 166254 w 4017818"/>
              <a:gd name="connsiteY52" fmla="*/ 387928 h 4100946"/>
              <a:gd name="connsiteX53" fmla="*/ 193963 w 4017818"/>
              <a:gd name="connsiteY53" fmla="*/ 346364 h 4100946"/>
              <a:gd name="connsiteX54" fmla="*/ 235527 w 4017818"/>
              <a:gd name="connsiteY54" fmla="*/ 304800 h 4100946"/>
              <a:gd name="connsiteX55" fmla="*/ 304800 w 4017818"/>
              <a:gd name="connsiteY55" fmla="*/ 221673 h 4100946"/>
              <a:gd name="connsiteX56" fmla="*/ 318654 w 4017818"/>
              <a:gd name="connsiteY56" fmla="*/ 180109 h 4100946"/>
              <a:gd name="connsiteX57" fmla="*/ 318654 w 4017818"/>
              <a:gd name="connsiteY57" fmla="*/ 13855 h 4100946"/>
              <a:gd name="connsiteX58" fmla="*/ 360218 w 4017818"/>
              <a:gd name="connsiteY58" fmla="*/ 0 h 4100946"/>
              <a:gd name="connsiteX59" fmla="*/ 484909 w 4017818"/>
              <a:gd name="connsiteY59" fmla="*/ 41564 h 4100946"/>
              <a:gd name="connsiteX60" fmla="*/ 526472 w 4017818"/>
              <a:gd name="connsiteY60" fmla="*/ 55419 h 4100946"/>
              <a:gd name="connsiteX61" fmla="*/ 651163 w 4017818"/>
              <a:gd name="connsiteY61" fmla="*/ 152400 h 4100946"/>
              <a:gd name="connsiteX62" fmla="*/ 692727 w 4017818"/>
              <a:gd name="connsiteY62" fmla="*/ 166255 h 4100946"/>
              <a:gd name="connsiteX63" fmla="*/ 803563 w 4017818"/>
              <a:gd name="connsiteY63" fmla="*/ 207819 h 4100946"/>
              <a:gd name="connsiteX64" fmla="*/ 886691 w 4017818"/>
              <a:gd name="connsiteY64" fmla="*/ 138546 h 4100946"/>
              <a:gd name="connsiteX65" fmla="*/ 928254 w 4017818"/>
              <a:gd name="connsiteY65" fmla="*/ 207819 h 4100946"/>
              <a:gd name="connsiteX66" fmla="*/ 955963 w 4017818"/>
              <a:gd name="connsiteY66" fmla="*/ 249382 h 4100946"/>
              <a:gd name="connsiteX67" fmla="*/ 1011381 w 4017818"/>
              <a:gd name="connsiteY67" fmla="*/ 277091 h 4100946"/>
              <a:gd name="connsiteX68" fmla="*/ 1039091 w 4017818"/>
              <a:gd name="connsiteY68" fmla="*/ 304800 h 4100946"/>
              <a:gd name="connsiteX69" fmla="*/ 1080654 w 4017818"/>
              <a:gd name="connsiteY69" fmla="*/ 318655 h 4100946"/>
              <a:gd name="connsiteX70" fmla="*/ 1163781 w 4017818"/>
              <a:gd name="connsiteY70" fmla="*/ 374073 h 4100946"/>
              <a:gd name="connsiteX71" fmla="*/ 1246909 w 4017818"/>
              <a:gd name="connsiteY71" fmla="*/ 401782 h 4100946"/>
              <a:gd name="connsiteX72" fmla="*/ 1343891 w 4017818"/>
              <a:gd name="connsiteY72" fmla="*/ 374073 h 4100946"/>
              <a:gd name="connsiteX73" fmla="*/ 1316181 w 4017818"/>
              <a:gd name="connsiteY73" fmla="*/ 332509 h 4100946"/>
              <a:gd name="connsiteX74" fmla="*/ 1357745 w 4017818"/>
              <a:gd name="connsiteY74" fmla="*/ 249382 h 4100946"/>
              <a:gd name="connsiteX75" fmla="*/ 1482436 w 4017818"/>
              <a:gd name="connsiteY75" fmla="*/ 277091 h 4100946"/>
              <a:gd name="connsiteX76" fmla="*/ 1524000 w 4017818"/>
              <a:gd name="connsiteY76" fmla="*/ 360219 h 4100946"/>
              <a:gd name="connsiteX77" fmla="*/ 1551709 w 4017818"/>
              <a:gd name="connsiteY77" fmla="*/ 415637 h 4100946"/>
              <a:gd name="connsiteX78" fmla="*/ 1565563 w 4017818"/>
              <a:gd name="connsiteY78" fmla="*/ 471055 h 4100946"/>
              <a:gd name="connsiteX79" fmla="*/ 1579418 w 4017818"/>
              <a:gd name="connsiteY79" fmla="*/ 512619 h 4100946"/>
              <a:gd name="connsiteX80" fmla="*/ 1607127 w 4017818"/>
              <a:gd name="connsiteY80" fmla="*/ 692728 h 4100946"/>
              <a:gd name="connsiteX81" fmla="*/ 1620981 w 4017818"/>
              <a:gd name="connsiteY81" fmla="*/ 817419 h 4100946"/>
              <a:gd name="connsiteX82" fmla="*/ 1648691 w 4017818"/>
              <a:gd name="connsiteY82" fmla="*/ 900546 h 4100946"/>
              <a:gd name="connsiteX83" fmla="*/ 1787236 w 4017818"/>
              <a:gd name="connsiteY83" fmla="*/ 942109 h 4100946"/>
              <a:gd name="connsiteX84" fmla="*/ 1828800 w 4017818"/>
              <a:gd name="connsiteY84" fmla="*/ 955964 h 4100946"/>
              <a:gd name="connsiteX85" fmla="*/ 1911927 w 4017818"/>
              <a:gd name="connsiteY85" fmla="*/ 969819 h 4100946"/>
              <a:gd name="connsiteX86" fmla="*/ 2036618 w 4017818"/>
              <a:gd name="connsiteY86" fmla="*/ 997528 h 4100946"/>
              <a:gd name="connsiteX87" fmla="*/ 2092036 w 4017818"/>
              <a:gd name="connsiteY87" fmla="*/ 1039091 h 4100946"/>
              <a:gd name="connsiteX88" fmla="*/ 2313709 w 4017818"/>
              <a:gd name="connsiteY88" fmla="*/ 1025237 h 4100946"/>
              <a:gd name="connsiteX89" fmla="*/ 2355272 w 4017818"/>
              <a:gd name="connsiteY89" fmla="*/ 1011382 h 4100946"/>
              <a:gd name="connsiteX90" fmla="*/ 2424545 w 4017818"/>
              <a:gd name="connsiteY90" fmla="*/ 997528 h 4100946"/>
              <a:gd name="connsiteX91" fmla="*/ 2466109 w 4017818"/>
              <a:gd name="connsiteY91" fmla="*/ 969819 h 4100946"/>
              <a:gd name="connsiteX92" fmla="*/ 2687781 w 4017818"/>
              <a:gd name="connsiteY92" fmla="*/ 969819 h 4100946"/>
              <a:gd name="connsiteX93" fmla="*/ 2826327 w 4017818"/>
              <a:gd name="connsiteY93" fmla="*/ 983673 h 4100946"/>
              <a:gd name="connsiteX94" fmla="*/ 2895600 w 4017818"/>
              <a:gd name="connsiteY94" fmla="*/ 997528 h 4100946"/>
              <a:gd name="connsiteX95" fmla="*/ 3020291 w 4017818"/>
              <a:gd name="connsiteY95" fmla="*/ 1011382 h 4100946"/>
              <a:gd name="connsiteX96" fmla="*/ 3117272 w 4017818"/>
              <a:gd name="connsiteY96" fmla="*/ 1025237 h 4100946"/>
              <a:gd name="connsiteX97" fmla="*/ 3394363 w 4017818"/>
              <a:gd name="connsiteY97" fmla="*/ 1052946 h 4100946"/>
              <a:gd name="connsiteX98" fmla="*/ 3616036 w 4017818"/>
              <a:gd name="connsiteY98" fmla="*/ 1094509 h 4100946"/>
              <a:gd name="connsiteX99" fmla="*/ 3643745 w 4017818"/>
              <a:gd name="connsiteY99" fmla="*/ 1122219 h 4100946"/>
              <a:gd name="connsiteX100" fmla="*/ 3602181 w 4017818"/>
              <a:gd name="connsiteY100" fmla="*/ 1288473 h 4100946"/>
              <a:gd name="connsiteX101" fmla="*/ 3574472 w 4017818"/>
              <a:gd name="connsiteY101" fmla="*/ 1371600 h 4100946"/>
              <a:gd name="connsiteX102" fmla="*/ 3560618 w 4017818"/>
              <a:gd name="connsiteY102" fmla="*/ 1413164 h 4100946"/>
              <a:gd name="connsiteX103" fmla="*/ 3505200 w 4017818"/>
              <a:gd name="connsiteY103" fmla="*/ 1565564 h 4100946"/>
              <a:gd name="connsiteX104" fmla="*/ 3463636 w 4017818"/>
              <a:gd name="connsiteY104" fmla="*/ 1579419 h 4100946"/>
              <a:gd name="connsiteX105" fmla="*/ 3380509 w 4017818"/>
              <a:gd name="connsiteY105" fmla="*/ 1634837 h 4100946"/>
              <a:gd name="connsiteX106" fmla="*/ 3338945 w 4017818"/>
              <a:gd name="connsiteY106" fmla="*/ 1662546 h 4100946"/>
              <a:gd name="connsiteX107" fmla="*/ 3297381 w 4017818"/>
              <a:gd name="connsiteY107" fmla="*/ 1704109 h 4100946"/>
              <a:gd name="connsiteX108" fmla="*/ 3255818 w 4017818"/>
              <a:gd name="connsiteY108" fmla="*/ 1717964 h 4100946"/>
              <a:gd name="connsiteX109" fmla="*/ 3214254 w 4017818"/>
              <a:gd name="connsiteY109" fmla="*/ 1745673 h 4100946"/>
              <a:gd name="connsiteX110" fmla="*/ 3131127 w 4017818"/>
              <a:gd name="connsiteY110" fmla="*/ 1759528 h 4100946"/>
              <a:gd name="connsiteX111" fmla="*/ 3089563 w 4017818"/>
              <a:gd name="connsiteY111" fmla="*/ 1773382 h 4100946"/>
              <a:gd name="connsiteX112" fmla="*/ 3006436 w 4017818"/>
              <a:gd name="connsiteY112" fmla="*/ 1828800 h 4100946"/>
              <a:gd name="connsiteX113" fmla="*/ 2964872 w 4017818"/>
              <a:gd name="connsiteY113" fmla="*/ 1856509 h 4100946"/>
              <a:gd name="connsiteX114" fmla="*/ 2895600 w 4017818"/>
              <a:gd name="connsiteY114" fmla="*/ 1911928 h 4100946"/>
              <a:gd name="connsiteX115" fmla="*/ 2854036 w 4017818"/>
              <a:gd name="connsiteY115" fmla="*/ 1925782 h 4100946"/>
              <a:gd name="connsiteX116" fmla="*/ 2826327 w 4017818"/>
              <a:gd name="connsiteY116" fmla="*/ 1967346 h 4100946"/>
              <a:gd name="connsiteX117" fmla="*/ 2743200 w 4017818"/>
              <a:gd name="connsiteY117" fmla="*/ 2078182 h 4100946"/>
              <a:gd name="connsiteX118" fmla="*/ 2757054 w 4017818"/>
              <a:gd name="connsiteY118" fmla="*/ 2189019 h 4100946"/>
              <a:gd name="connsiteX119" fmla="*/ 2798618 w 4017818"/>
              <a:gd name="connsiteY119" fmla="*/ 2230582 h 4100946"/>
              <a:gd name="connsiteX120" fmla="*/ 2881745 w 4017818"/>
              <a:gd name="connsiteY120" fmla="*/ 2396837 h 4100946"/>
              <a:gd name="connsiteX121" fmla="*/ 2895600 w 4017818"/>
              <a:gd name="connsiteY121" fmla="*/ 2452255 h 4100946"/>
              <a:gd name="connsiteX122" fmla="*/ 2909454 w 4017818"/>
              <a:gd name="connsiteY122" fmla="*/ 2493819 h 4100946"/>
              <a:gd name="connsiteX123" fmla="*/ 3006436 w 4017818"/>
              <a:gd name="connsiteY123" fmla="*/ 2507673 h 4100946"/>
              <a:gd name="connsiteX124" fmla="*/ 3034145 w 4017818"/>
              <a:gd name="connsiteY124" fmla="*/ 2549237 h 4100946"/>
              <a:gd name="connsiteX125" fmla="*/ 3117272 w 4017818"/>
              <a:gd name="connsiteY125" fmla="*/ 2604655 h 4100946"/>
              <a:gd name="connsiteX126" fmla="*/ 3186545 w 4017818"/>
              <a:gd name="connsiteY126" fmla="*/ 2590800 h 4100946"/>
              <a:gd name="connsiteX127" fmla="*/ 3172691 w 4017818"/>
              <a:gd name="connsiteY127" fmla="*/ 2438400 h 4100946"/>
              <a:gd name="connsiteX128" fmla="*/ 3158836 w 4017818"/>
              <a:gd name="connsiteY128" fmla="*/ 2396837 h 4100946"/>
              <a:gd name="connsiteX129" fmla="*/ 3255818 w 4017818"/>
              <a:gd name="connsiteY129" fmla="*/ 2327564 h 4100946"/>
              <a:gd name="connsiteX130" fmla="*/ 3338945 w 4017818"/>
              <a:gd name="connsiteY130" fmla="*/ 2272146 h 4100946"/>
              <a:gd name="connsiteX131" fmla="*/ 3352800 w 4017818"/>
              <a:gd name="connsiteY131" fmla="*/ 2216728 h 4100946"/>
              <a:gd name="connsiteX132" fmla="*/ 3380509 w 4017818"/>
              <a:gd name="connsiteY132" fmla="*/ 2175164 h 4100946"/>
              <a:gd name="connsiteX133" fmla="*/ 3394363 w 4017818"/>
              <a:gd name="connsiteY133" fmla="*/ 2105891 h 4100946"/>
              <a:gd name="connsiteX134" fmla="*/ 3435927 w 4017818"/>
              <a:gd name="connsiteY134" fmla="*/ 2092037 h 4100946"/>
              <a:gd name="connsiteX135" fmla="*/ 3519054 w 4017818"/>
              <a:gd name="connsiteY135" fmla="*/ 2105891 h 4100946"/>
              <a:gd name="connsiteX136" fmla="*/ 3602181 w 4017818"/>
              <a:gd name="connsiteY136" fmla="*/ 2133600 h 4100946"/>
              <a:gd name="connsiteX137" fmla="*/ 3643745 w 4017818"/>
              <a:gd name="connsiteY137" fmla="*/ 2202873 h 4100946"/>
              <a:gd name="connsiteX138" fmla="*/ 3671454 w 4017818"/>
              <a:gd name="connsiteY138" fmla="*/ 2299855 h 4100946"/>
              <a:gd name="connsiteX139" fmla="*/ 3713018 w 4017818"/>
              <a:gd name="connsiteY139" fmla="*/ 2341419 h 4100946"/>
              <a:gd name="connsiteX140" fmla="*/ 3754581 w 4017818"/>
              <a:gd name="connsiteY140" fmla="*/ 2355273 h 4100946"/>
              <a:gd name="connsiteX141" fmla="*/ 3782291 w 4017818"/>
              <a:gd name="connsiteY141" fmla="*/ 2466109 h 4100946"/>
              <a:gd name="connsiteX142" fmla="*/ 3810000 w 4017818"/>
              <a:gd name="connsiteY142" fmla="*/ 2563091 h 4100946"/>
              <a:gd name="connsiteX143" fmla="*/ 3837709 w 4017818"/>
              <a:gd name="connsiteY143" fmla="*/ 2618509 h 4100946"/>
              <a:gd name="connsiteX144" fmla="*/ 3893127 w 4017818"/>
              <a:gd name="connsiteY144" fmla="*/ 2840182 h 4100946"/>
              <a:gd name="connsiteX145" fmla="*/ 3906981 w 4017818"/>
              <a:gd name="connsiteY145" fmla="*/ 2951019 h 4100946"/>
              <a:gd name="connsiteX146" fmla="*/ 3920836 w 4017818"/>
              <a:gd name="connsiteY146" fmla="*/ 3006437 h 4100946"/>
              <a:gd name="connsiteX147" fmla="*/ 3934691 w 4017818"/>
              <a:gd name="connsiteY147" fmla="*/ 3075709 h 4100946"/>
              <a:gd name="connsiteX148" fmla="*/ 3976254 w 4017818"/>
              <a:gd name="connsiteY148" fmla="*/ 3214255 h 4100946"/>
              <a:gd name="connsiteX149" fmla="*/ 3990109 w 4017818"/>
              <a:gd name="connsiteY149" fmla="*/ 3422073 h 4100946"/>
              <a:gd name="connsiteX150" fmla="*/ 4017818 w 4017818"/>
              <a:gd name="connsiteY150" fmla="*/ 3519055 h 4100946"/>
              <a:gd name="connsiteX151" fmla="*/ 3990109 w 4017818"/>
              <a:gd name="connsiteY151" fmla="*/ 4031673 h 4100946"/>
              <a:gd name="connsiteX152" fmla="*/ 3948545 w 4017818"/>
              <a:gd name="connsiteY152" fmla="*/ 4017819 h 4100946"/>
              <a:gd name="connsiteX153" fmla="*/ 3920836 w 4017818"/>
              <a:gd name="connsiteY153" fmla="*/ 3990109 h 4100946"/>
              <a:gd name="connsiteX154" fmla="*/ 3906981 w 4017818"/>
              <a:gd name="connsiteY154" fmla="*/ 3948546 h 4100946"/>
              <a:gd name="connsiteX155" fmla="*/ 3810000 w 4017818"/>
              <a:gd name="connsiteY155" fmla="*/ 3879273 h 4100946"/>
              <a:gd name="connsiteX156" fmla="*/ 3699163 w 4017818"/>
              <a:gd name="connsiteY156" fmla="*/ 3893128 h 4100946"/>
              <a:gd name="connsiteX157" fmla="*/ 3643745 w 4017818"/>
              <a:gd name="connsiteY157" fmla="*/ 4100946 h 4100946"/>
              <a:gd name="connsiteX158" fmla="*/ 3602181 w 4017818"/>
              <a:gd name="connsiteY158" fmla="*/ 4087091 h 4100946"/>
              <a:gd name="connsiteX159" fmla="*/ 3588327 w 4017818"/>
              <a:gd name="connsiteY159" fmla="*/ 4045528 h 4100946"/>
              <a:gd name="connsiteX160" fmla="*/ 3519054 w 4017818"/>
              <a:gd name="connsiteY160" fmla="*/ 3976255 h 4100946"/>
              <a:gd name="connsiteX161" fmla="*/ 3422072 w 4017818"/>
              <a:gd name="connsiteY161" fmla="*/ 3865419 h 4100946"/>
              <a:gd name="connsiteX162" fmla="*/ 3408218 w 4017818"/>
              <a:gd name="connsiteY162" fmla="*/ 3823855 h 4100946"/>
              <a:gd name="connsiteX163" fmla="*/ 3380509 w 4017818"/>
              <a:gd name="connsiteY163" fmla="*/ 3782291 h 4100946"/>
              <a:gd name="connsiteX164" fmla="*/ 3408218 w 4017818"/>
              <a:gd name="connsiteY164" fmla="*/ 3588328 h 4100946"/>
              <a:gd name="connsiteX165" fmla="*/ 3394363 w 4017818"/>
              <a:gd name="connsiteY165" fmla="*/ 3449782 h 4100946"/>
              <a:gd name="connsiteX166" fmla="*/ 3352800 w 4017818"/>
              <a:gd name="connsiteY166" fmla="*/ 3435928 h 4100946"/>
              <a:gd name="connsiteX167" fmla="*/ 3283527 w 4017818"/>
              <a:gd name="connsiteY167" fmla="*/ 3380509 h 4100946"/>
              <a:gd name="connsiteX168" fmla="*/ 3255818 w 4017818"/>
              <a:gd name="connsiteY168" fmla="*/ 3338946 h 4100946"/>
              <a:gd name="connsiteX169" fmla="*/ 3228109 w 4017818"/>
              <a:gd name="connsiteY169" fmla="*/ 3158837 h 4100946"/>
              <a:gd name="connsiteX170" fmla="*/ 3200400 w 4017818"/>
              <a:gd name="connsiteY170" fmla="*/ 3117273 h 4100946"/>
              <a:gd name="connsiteX171" fmla="*/ 3158836 w 4017818"/>
              <a:gd name="connsiteY171" fmla="*/ 3089564 h 4100946"/>
              <a:gd name="connsiteX172" fmla="*/ 3117272 w 4017818"/>
              <a:gd name="connsiteY172" fmla="*/ 3075709 h 4100946"/>
              <a:gd name="connsiteX173" fmla="*/ 3075709 w 4017818"/>
              <a:gd name="connsiteY173" fmla="*/ 3034146 h 4100946"/>
              <a:gd name="connsiteX174" fmla="*/ 2978727 w 4017818"/>
              <a:gd name="connsiteY174" fmla="*/ 2923309 h 4100946"/>
              <a:gd name="connsiteX175" fmla="*/ 2937163 w 4017818"/>
              <a:gd name="connsiteY175" fmla="*/ 2909455 h 4100946"/>
              <a:gd name="connsiteX176" fmla="*/ 2895600 w 4017818"/>
              <a:gd name="connsiteY176" fmla="*/ 2923309 h 4100946"/>
              <a:gd name="connsiteX177" fmla="*/ 2840181 w 4017818"/>
              <a:gd name="connsiteY177" fmla="*/ 3034146 h 4100946"/>
              <a:gd name="connsiteX178" fmla="*/ 2812472 w 4017818"/>
              <a:gd name="connsiteY178" fmla="*/ 3075709 h 4100946"/>
              <a:gd name="connsiteX179" fmla="*/ 2798618 w 4017818"/>
              <a:gd name="connsiteY179" fmla="*/ 3117273 h 4100946"/>
              <a:gd name="connsiteX180" fmla="*/ 2660072 w 4017818"/>
              <a:gd name="connsiteY180" fmla="*/ 3186546 h 4100946"/>
              <a:gd name="connsiteX181" fmla="*/ 2604654 w 4017818"/>
              <a:gd name="connsiteY181" fmla="*/ 3214255 h 4100946"/>
              <a:gd name="connsiteX182" fmla="*/ 2549236 w 4017818"/>
              <a:gd name="connsiteY182" fmla="*/ 3255819 h 4100946"/>
              <a:gd name="connsiteX183" fmla="*/ 2438400 w 4017818"/>
              <a:gd name="connsiteY183" fmla="*/ 3338946 h 4100946"/>
              <a:gd name="connsiteX184" fmla="*/ 2341418 w 4017818"/>
              <a:gd name="connsiteY184" fmla="*/ 3435928 h 4100946"/>
              <a:gd name="connsiteX185" fmla="*/ 2244436 w 4017818"/>
              <a:gd name="connsiteY185" fmla="*/ 3477491 h 4100946"/>
              <a:gd name="connsiteX186" fmla="*/ 2161309 w 4017818"/>
              <a:gd name="connsiteY186" fmla="*/ 3463637 h 4100946"/>
              <a:gd name="connsiteX187" fmla="*/ 2105891 w 4017818"/>
              <a:gd name="connsiteY187" fmla="*/ 3435928 h 4100946"/>
              <a:gd name="connsiteX188" fmla="*/ 1995054 w 4017818"/>
              <a:gd name="connsiteY188" fmla="*/ 3463637 h 4100946"/>
              <a:gd name="connsiteX189" fmla="*/ 1939636 w 4017818"/>
              <a:gd name="connsiteY189" fmla="*/ 3491346 h 4100946"/>
              <a:gd name="connsiteX190" fmla="*/ 1898072 w 4017818"/>
              <a:gd name="connsiteY190" fmla="*/ 3505200 h 4100946"/>
              <a:gd name="connsiteX191" fmla="*/ 1745672 w 4017818"/>
              <a:gd name="connsiteY191" fmla="*/ 3546764 h 4100946"/>
              <a:gd name="connsiteX192" fmla="*/ 1551709 w 4017818"/>
              <a:gd name="connsiteY192" fmla="*/ 3657600 h 4100946"/>
              <a:gd name="connsiteX193" fmla="*/ 1399309 w 4017818"/>
              <a:gd name="connsiteY193" fmla="*/ 3643746 h 4100946"/>
              <a:gd name="connsiteX194" fmla="*/ 1357745 w 4017818"/>
              <a:gd name="connsiteY194" fmla="*/ 3629891 h 4100946"/>
              <a:gd name="connsiteX195" fmla="*/ 1288472 w 4017818"/>
              <a:gd name="connsiteY195" fmla="*/ 3616037 h 4100946"/>
              <a:gd name="connsiteX196" fmla="*/ 1246909 w 4017818"/>
              <a:gd name="connsiteY196" fmla="*/ 3602182 h 4100946"/>
              <a:gd name="connsiteX197" fmla="*/ 1011381 w 4017818"/>
              <a:gd name="connsiteY197" fmla="*/ 3574473 h 4100946"/>
              <a:gd name="connsiteX198" fmla="*/ 983672 w 4017818"/>
              <a:gd name="connsiteY198" fmla="*/ 3532909 h 4100946"/>
              <a:gd name="connsiteX199" fmla="*/ 1039091 w 4017818"/>
              <a:gd name="connsiteY199" fmla="*/ 3408219 h 4100946"/>
              <a:gd name="connsiteX200" fmla="*/ 1025236 w 4017818"/>
              <a:gd name="connsiteY200" fmla="*/ 3338946 h 4100946"/>
              <a:gd name="connsiteX201" fmla="*/ 942109 w 4017818"/>
              <a:gd name="connsiteY201" fmla="*/ 3297382 h 4100946"/>
              <a:gd name="connsiteX202" fmla="*/ 900545 w 4017818"/>
              <a:gd name="connsiteY202" fmla="*/ 3061855 h 4100946"/>
              <a:gd name="connsiteX203" fmla="*/ 886691 w 4017818"/>
              <a:gd name="connsiteY203" fmla="*/ 2992582 h 4100946"/>
              <a:gd name="connsiteX204" fmla="*/ 858981 w 4017818"/>
              <a:gd name="connsiteY204" fmla="*/ 2909455 h 4100946"/>
              <a:gd name="connsiteX205" fmla="*/ 845127 w 4017818"/>
              <a:gd name="connsiteY205" fmla="*/ 2757055 h 4100946"/>
              <a:gd name="connsiteX206" fmla="*/ 817418 w 4017818"/>
              <a:gd name="connsiteY206" fmla="*/ 2673928 h 4100946"/>
              <a:gd name="connsiteX207" fmla="*/ 831272 w 4017818"/>
              <a:gd name="connsiteY207" fmla="*/ 2549237 h 4100946"/>
              <a:gd name="connsiteX208" fmla="*/ 858981 w 4017818"/>
              <a:gd name="connsiteY208" fmla="*/ 2493819 h 4100946"/>
              <a:gd name="connsiteX209" fmla="*/ 817418 w 4017818"/>
              <a:gd name="connsiteY209" fmla="*/ 2521528 h 4100946"/>
              <a:gd name="connsiteX210" fmla="*/ 803563 w 4017818"/>
              <a:gd name="connsiteY210" fmla="*/ 2563091 h 4100946"/>
              <a:gd name="connsiteX211" fmla="*/ 706581 w 4017818"/>
              <a:gd name="connsiteY211" fmla="*/ 2549237 h 4100946"/>
              <a:gd name="connsiteX212" fmla="*/ 665018 w 4017818"/>
              <a:gd name="connsiteY212" fmla="*/ 2521528 h 4100946"/>
              <a:gd name="connsiteX213" fmla="*/ 637309 w 4017818"/>
              <a:gd name="connsiteY213" fmla="*/ 2479964 h 4100946"/>
              <a:gd name="connsiteX214" fmla="*/ 623454 w 4017818"/>
              <a:gd name="connsiteY214" fmla="*/ 2424546 h 4100946"/>
              <a:gd name="connsiteX215" fmla="*/ 609600 w 4017818"/>
              <a:gd name="connsiteY215" fmla="*/ 2382982 h 4100946"/>
              <a:gd name="connsiteX216" fmla="*/ 595745 w 4017818"/>
              <a:gd name="connsiteY216" fmla="*/ 2299855 h 4100946"/>
              <a:gd name="connsiteX217" fmla="*/ 568036 w 4017818"/>
              <a:gd name="connsiteY217" fmla="*/ 2216728 h 4100946"/>
              <a:gd name="connsiteX218" fmla="*/ 540327 w 4017818"/>
              <a:gd name="connsiteY218" fmla="*/ 2119746 h 4100946"/>
              <a:gd name="connsiteX219" fmla="*/ 554181 w 4017818"/>
              <a:gd name="connsiteY219" fmla="*/ 2022764 h 4100946"/>
              <a:gd name="connsiteX220" fmla="*/ 568036 w 4017818"/>
              <a:gd name="connsiteY220" fmla="*/ 1981200 h 4100946"/>
              <a:gd name="connsiteX221" fmla="*/ 651163 w 4017818"/>
              <a:gd name="connsiteY221" fmla="*/ 1898073 h 4100946"/>
              <a:gd name="connsiteX222" fmla="*/ 540327 w 4017818"/>
              <a:gd name="connsiteY222" fmla="*/ 1801091 h 4100946"/>
              <a:gd name="connsiteX223" fmla="*/ 457200 w 4017818"/>
              <a:gd name="connsiteY223" fmla="*/ 1773382 h 4100946"/>
              <a:gd name="connsiteX224" fmla="*/ 415636 w 4017818"/>
              <a:gd name="connsiteY224" fmla="*/ 1759528 h 4100946"/>
              <a:gd name="connsiteX225" fmla="*/ 374072 w 4017818"/>
              <a:gd name="connsiteY225" fmla="*/ 1731819 h 4100946"/>
              <a:gd name="connsiteX226" fmla="*/ 263236 w 4017818"/>
              <a:gd name="connsiteY226" fmla="*/ 1676400 h 4100946"/>
              <a:gd name="connsiteX227" fmla="*/ 221672 w 4017818"/>
              <a:gd name="connsiteY227" fmla="*/ 1648691 h 4100946"/>
              <a:gd name="connsiteX228" fmla="*/ 124691 w 4017818"/>
              <a:gd name="connsiteY228" fmla="*/ 1565564 h 4100946"/>
              <a:gd name="connsiteX229" fmla="*/ 83127 w 4017818"/>
              <a:gd name="connsiteY229" fmla="*/ 1510146 h 4100946"/>
              <a:gd name="connsiteX230" fmla="*/ 0 w 4017818"/>
              <a:gd name="connsiteY230" fmla="*/ 1454728 h 4100946"/>
              <a:gd name="connsiteX231" fmla="*/ 13854 w 4017818"/>
              <a:gd name="connsiteY231" fmla="*/ 1413164 h 4100946"/>
              <a:gd name="connsiteX232" fmla="*/ 138545 w 4017818"/>
              <a:gd name="connsiteY232" fmla="*/ 1399309 h 4100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4017818" h="4100946">
                <a:moveTo>
                  <a:pt x="845127" y="2895600"/>
                </a:moveTo>
                <a:cubicBezTo>
                  <a:pt x="868218" y="2881746"/>
                  <a:pt x="893954" y="2871562"/>
                  <a:pt x="914400" y="2854037"/>
                </a:cubicBezTo>
                <a:cubicBezTo>
                  <a:pt x="927043" y="2843201"/>
                  <a:pt x="932431" y="2826023"/>
                  <a:pt x="942109" y="2812473"/>
                </a:cubicBezTo>
                <a:cubicBezTo>
                  <a:pt x="955530" y="2793683"/>
                  <a:pt x="969818" y="2775528"/>
                  <a:pt x="983672" y="2757055"/>
                </a:cubicBezTo>
                <a:cubicBezTo>
                  <a:pt x="988290" y="2743200"/>
                  <a:pt x="1011848" y="2712627"/>
                  <a:pt x="997527" y="2715491"/>
                </a:cubicBezTo>
                <a:cubicBezTo>
                  <a:pt x="882507" y="2738494"/>
                  <a:pt x="946194" y="2762917"/>
                  <a:pt x="886691" y="2798619"/>
                </a:cubicBezTo>
                <a:cubicBezTo>
                  <a:pt x="874168" y="2806133"/>
                  <a:pt x="858982" y="2807855"/>
                  <a:pt x="845127" y="2812473"/>
                </a:cubicBezTo>
                <a:cubicBezTo>
                  <a:pt x="831272" y="2807855"/>
                  <a:pt x="816086" y="2806133"/>
                  <a:pt x="803563" y="2798619"/>
                </a:cubicBezTo>
                <a:cubicBezTo>
                  <a:pt x="747013" y="2764689"/>
                  <a:pt x="781398" y="2726555"/>
                  <a:pt x="789709" y="2660073"/>
                </a:cubicBezTo>
                <a:cubicBezTo>
                  <a:pt x="775854" y="2618509"/>
                  <a:pt x="768916" y="2573957"/>
                  <a:pt x="748145" y="2535382"/>
                </a:cubicBezTo>
                <a:cubicBezTo>
                  <a:pt x="735759" y="2512380"/>
                  <a:pt x="702775" y="2504079"/>
                  <a:pt x="692727" y="2479964"/>
                </a:cubicBezTo>
                <a:cubicBezTo>
                  <a:pt x="678407" y="2445595"/>
                  <a:pt x="691596" y="2404119"/>
                  <a:pt x="678872" y="2369128"/>
                </a:cubicBezTo>
                <a:cubicBezTo>
                  <a:pt x="672176" y="2350714"/>
                  <a:pt x="652185" y="2340315"/>
                  <a:pt x="637309" y="2327564"/>
                </a:cubicBezTo>
                <a:cubicBezTo>
                  <a:pt x="619777" y="2312536"/>
                  <a:pt x="599630" y="2300782"/>
                  <a:pt x="581891" y="2286000"/>
                </a:cubicBezTo>
                <a:cubicBezTo>
                  <a:pt x="571856" y="2277638"/>
                  <a:pt x="565050" y="2265537"/>
                  <a:pt x="554181" y="2258291"/>
                </a:cubicBezTo>
                <a:cubicBezTo>
                  <a:pt x="536997" y="2246835"/>
                  <a:pt x="517236" y="2239818"/>
                  <a:pt x="498763" y="2230582"/>
                </a:cubicBezTo>
                <a:cubicBezTo>
                  <a:pt x="499667" y="2226965"/>
                  <a:pt x="519246" y="2142632"/>
                  <a:pt x="526472" y="2133600"/>
                </a:cubicBezTo>
                <a:cubicBezTo>
                  <a:pt x="536874" y="2120598"/>
                  <a:pt x="554181" y="2115127"/>
                  <a:pt x="568036" y="2105891"/>
                </a:cubicBezTo>
                <a:cubicBezTo>
                  <a:pt x="577272" y="2092037"/>
                  <a:pt x="583971" y="2076102"/>
                  <a:pt x="595745" y="2064328"/>
                </a:cubicBezTo>
                <a:cubicBezTo>
                  <a:pt x="607519" y="2052554"/>
                  <a:pt x="628073" y="2050474"/>
                  <a:pt x="637309" y="2036619"/>
                </a:cubicBezTo>
                <a:cubicBezTo>
                  <a:pt x="647871" y="2020775"/>
                  <a:pt x="646545" y="1999673"/>
                  <a:pt x="651163" y="1981200"/>
                </a:cubicBezTo>
                <a:cubicBezTo>
                  <a:pt x="646545" y="1935018"/>
                  <a:pt x="655592" y="1885314"/>
                  <a:pt x="637309" y="1842655"/>
                </a:cubicBezTo>
                <a:cubicBezTo>
                  <a:pt x="625660" y="1815475"/>
                  <a:pt x="591693" y="1804979"/>
                  <a:pt x="568036" y="1787237"/>
                </a:cubicBezTo>
                <a:cubicBezTo>
                  <a:pt x="554715" y="1777246"/>
                  <a:pt x="541688" y="1766291"/>
                  <a:pt x="526472" y="1759528"/>
                </a:cubicBezTo>
                <a:cubicBezTo>
                  <a:pt x="460607" y="1730255"/>
                  <a:pt x="429923" y="1729582"/>
                  <a:pt x="360218" y="1717964"/>
                </a:cubicBezTo>
                <a:cubicBezTo>
                  <a:pt x="346363" y="1704109"/>
                  <a:pt x="333611" y="1689056"/>
                  <a:pt x="318654" y="1676400"/>
                </a:cubicBezTo>
                <a:cubicBezTo>
                  <a:pt x="273506" y="1638198"/>
                  <a:pt x="221928" y="1607383"/>
                  <a:pt x="180109" y="1565564"/>
                </a:cubicBezTo>
                <a:cubicBezTo>
                  <a:pt x="128218" y="1513673"/>
                  <a:pt x="157133" y="1530196"/>
                  <a:pt x="96981" y="1510146"/>
                </a:cubicBezTo>
                <a:cubicBezTo>
                  <a:pt x="87745" y="1496291"/>
                  <a:pt x="79932" y="1481374"/>
                  <a:pt x="69272" y="1468582"/>
                </a:cubicBezTo>
                <a:cubicBezTo>
                  <a:pt x="56729" y="1453530"/>
                  <a:pt x="33905" y="1445607"/>
                  <a:pt x="27709" y="1427019"/>
                </a:cubicBezTo>
                <a:cubicBezTo>
                  <a:pt x="23091" y="1413164"/>
                  <a:pt x="31236" y="1395782"/>
                  <a:pt x="41563" y="1385455"/>
                </a:cubicBezTo>
                <a:cubicBezTo>
                  <a:pt x="51890" y="1375128"/>
                  <a:pt x="70361" y="1378692"/>
                  <a:pt x="83127" y="1371600"/>
                </a:cubicBezTo>
                <a:cubicBezTo>
                  <a:pt x="112238" y="1355427"/>
                  <a:pt x="142706" y="1339730"/>
                  <a:pt x="166254" y="1316182"/>
                </a:cubicBezTo>
                <a:cubicBezTo>
                  <a:pt x="196891" y="1285546"/>
                  <a:pt x="210808" y="1266196"/>
                  <a:pt x="249381" y="1246909"/>
                </a:cubicBezTo>
                <a:cubicBezTo>
                  <a:pt x="262443" y="1240378"/>
                  <a:pt x="276856" y="1236898"/>
                  <a:pt x="290945" y="1233055"/>
                </a:cubicBezTo>
                <a:cubicBezTo>
                  <a:pt x="327686" y="1223035"/>
                  <a:pt x="401781" y="1205346"/>
                  <a:pt x="401781" y="1205346"/>
                </a:cubicBezTo>
                <a:cubicBezTo>
                  <a:pt x="477238" y="1129892"/>
                  <a:pt x="375152" y="1243672"/>
                  <a:pt x="443345" y="1039091"/>
                </a:cubicBezTo>
                <a:cubicBezTo>
                  <a:pt x="448611" y="1023294"/>
                  <a:pt x="471054" y="1020618"/>
                  <a:pt x="484909" y="1011382"/>
                </a:cubicBezTo>
                <a:cubicBezTo>
                  <a:pt x="540327" y="1016000"/>
                  <a:pt x="595934" y="1018739"/>
                  <a:pt x="651163" y="1025237"/>
                </a:cubicBezTo>
                <a:cubicBezTo>
                  <a:pt x="674550" y="1027988"/>
                  <a:pt x="697268" y="1043303"/>
                  <a:pt x="720436" y="1039091"/>
                </a:cubicBezTo>
                <a:cubicBezTo>
                  <a:pt x="750916" y="1033549"/>
                  <a:pt x="775854" y="1011382"/>
                  <a:pt x="803563" y="997528"/>
                </a:cubicBezTo>
                <a:cubicBezTo>
                  <a:pt x="794327" y="983673"/>
                  <a:pt x="781119" y="971761"/>
                  <a:pt x="775854" y="955964"/>
                </a:cubicBezTo>
                <a:cubicBezTo>
                  <a:pt x="766971" y="929314"/>
                  <a:pt x="778109" y="895850"/>
                  <a:pt x="762000" y="872837"/>
                </a:cubicBezTo>
                <a:cubicBezTo>
                  <a:pt x="727011" y="822853"/>
                  <a:pt x="674597" y="816350"/>
                  <a:pt x="623454" y="803564"/>
                </a:cubicBezTo>
                <a:cubicBezTo>
                  <a:pt x="595745" y="812800"/>
                  <a:pt x="556528" y="855575"/>
                  <a:pt x="540327" y="831273"/>
                </a:cubicBezTo>
                <a:cubicBezTo>
                  <a:pt x="461825" y="713519"/>
                  <a:pt x="591113" y="895907"/>
                  <a:pt x="429491" y="734291"/>
                </a:cubicBezTo>
                <a:cubicBezTo>
                  <a:pt x="420254" y="725055"/>
                  <a:pt x="411981" y="714742"/>
                  <a:pt x="401781" y="706582"/>
                </a:cubicBezTo>
                <a:cubicBezTo>
                  <a:pt x="388779" y="696180"/>
                  <a:pt x="375434" y="685636"/>
                  <a:pt x="360218" y="678873"/>
                </a:cubicBezTo>
                <a:cubicBezTo>
                  <a:pt x="333528" y="667011"/>
                  <a:pt x="301393" y="667365"/>
                  <a:pt x="277091" y="651164"/>
                </a:cubicBezTo>
                <a:cubicBezTo>
                  <a:pt x="218686" y="612228"/>
                  <a:pt x="181066" y="594998"/>
                  <a:pt x="138545" y="540328"/>
                </a:cubicBezTo>
                <a:cubicBezTo>
                  <a:pt x="122012" y="519072"/>
                  <a:pt x="109024" y="495141"/>
                  <a:pt x="96981" y="471055"/>
                </a:cubicBezTo>
                <a:cubicBezTo>
                  <a:pt x="90450" y="457993"/>
                  <a:pt x="87745" y="443346"/>
                  <a:pt x="83127" y="429491"/>
                </a:cubicBezTo>
                <a:cubicBezTo>
                  <a:pt x="116933" y="418223"/>
                  <a:pt x="139396" y="414786"/>
                  <a:pt x="166254" y="387928"/>
                </a:cubicBezTo>
                <a:cubicBezTo>
                  <a:pt x="178028" y="376154"/>
                  <a:pt x="183303" y="359156"/>
                  <a:pt x="193963" y="346364"/>
                </a:cubicBezTo>
                <a:cubicBezTo>
                  <a:pt x="206506" y="331312"/>
                  <a:pt x="222984" y="319852"/>
                  <a:pt x="235527" y="304800"/>
                </a:cubicBezTo>
                <a:cubicBezTo>
                  <a:pt x="331972" y="189067"/>
                  <a:pt x="183369" y="343104"/>
                  <a:pt x="304800" y="221673"/>
                </a:cubicBezTo>
                <a:cubicBezTo>
                  <a:pt x="309418" y="207818"/>
                  <a:pt x="318654" y="194713"/>
                  <a:pt x="318654" y="180109"/>
                </a:cubicBezTo>
                <a:cubicBezTo>
                  <a:pt x="318654" y="115457"/>
                  <a:pt x="281710" y="78507"/>
                  <a:pt x="318654" y="13855"/>
                </a:cubicBezTo>
                <a:cubicBezTo>
                  <a:pt x="325900" y="1175"/>
                  <a:pt x="346363" y="4618"/>
                  <a:pt x="360218" y="0"/>
                </a:cubicBezTo>
                <a:lnTo>
                  <a:pt x="484909" y="41564"/>
                </a:lnTo>
                <a:lnTo>
                  <a:pt x="526472" y="55419"/>
                </a:lnTo>
                <a:cubicBezTo>
                  <a:pt x="562334" y="91280"/>
                  <a:pt x="601449" y="135828"/>
                  <a:pt x="651163" y="152400"/>
                </a:cubicBezTo>
                <a:cubicBezTo>
                  <a:pt x="665018" y="157018"/>
                  <a:pt x="679665" y="159724"/>
                  <a:pt x="692727" y="166255"/>
                </a:cubicBezTo>
                <a:cubicBezTo>
                  <a:pt x="787860" y="213821"/>
                  <a:pt x="669915" y="181088"/>
                  <a:pt x="803563" y="207819"/>
                </a:cubicBezTo>
                <a:cubicBezTo>
                  <a:pt x="837293" y="106627"/>
                  <a:pt x="802936" y="117607"/>
                  <a:pt x="886691" y="138546"/>
                </a:cubicBezTo>
                <a:cubicBezTo>
                  <a:pt x="910749" y="210723"/>
                  <a:pt x="884786" y="153484"/>
                  <a:pt x="928254" y="207819"/>
                </a:cubicBezTo>
                <a:cubicBezTo>
                  <a:pt x="938656" y="220821"/>
                  <a:pt x="943171" y="238722"/>
                  <a:pt x="955963" y="249382"/>
                </a:cubicBezTo>
                <a:cubicBezTo>
                  <a:pt x="971829" y="262604"/>
                  <a:pt x="994197" y="265635"/>
                  <a:pt x="1011381" y="277091"/>
                </a:cubicBezTo>
                <a:cubicBezTo>
                  <a:pt x="1022250" y="284337"/>
                  <a:pt x="1027890" y="298079"/>
                  <a:pt x="1039091" y="304800"/>
                </a:cubicBezTo>
                <a:cubicBezTo>
                  <a:pt x="1051614" y="312314"/>
                  <a:pt x="1067888" y="311563"/>
                  <a:pt x="1080654" y="318655"/>
                </a:cubicBezTo>
                <a:cubicBezTo>
                  <a:pt x="1109765" y="334828"/>
                  <a:pt x="1132188" y="363542"/>
                  <a:pt x="1163781" y="374073"/>
                </a:cubicBezTo>
                <a:lnTo>
                  <a:pt x="1246909" y="401782"/>
                </a:lnTo>
                <a:cubicBezTo>
                  <a:pt x="1279236" y="392546"/>
                  <a:pt x="1320118" y="397847"/>
                  <a:pt x="1343891" y="374073"/>
                </a:cubicBezTo>
                <a:cubicBezTo>
                  <a:pt x="1355665" y="362299"/>
                  <a:pt x="1318919" y="348934"/>
                  <a:pt x="1316181" y="332509"/>
                </a:cubicBezTo>
                <a:cubicBezTo>
                  <a:pt x="1312357" y="309567"/>
                  <a:pt x="1348097" y="263855"/>
                  <a:pt x="1357745" y="249382"/>
                </a:cubicBezTo>
                <a:cubicBezTo>
                  <a:pt x="1358592" y="249523"/>
                  <a:pt x="1464487" y="262732"/>
                  <a:pt x="1482436" y="277091"/>
                </a:cubicBezTo>
                <a:cubicBezTo>
                  <a:pt x="1511375" y="300242"/>
                  <a:pt x="1510905" y="329665"/>
                  <a:pt x="1524000" y="360219"/>
                </a:cubicBezTo>
                <a:cubicBezTo>
                  <a:pt x="1532136" y="379202"/>
                  <a:pt x="1542473" y="397164"/>
                  <a:pt x="1551709" y="415637"/>
                </a:cubicBezTo>
                <a:cubicBezTo>
                  <a:pt x="1556327" y="434110"/>
                  <a:pt x="1560332" y="452746"/>
                  <a:pt x="1565563" y="471055"/>
                </a:cubicBezTo>
                <a:cubicBezTo>
                  <a:pt x="1569575" y="485097"/>
                  <a:pt x="1577197" y="498185"/>
                  <a:pt x="1579418" y="512619"/>
                </a:cubicBezTo>
                <a:cubicBezTo>
                  <a:pt x="1610033" y="711619"/>
                  <a:pt x="1573778" y="592683"/>
                  <a:pt x="1607127" y="692728"/>
                </a:cubicBezTo>
                <a:cubicBezTo>
                  <a:pt x="1611745" y="734292"/>
                  <a:pt x="1612779" y="776412"/>
                  <a:pt x="1620981" y="817419"/>
                </a:cubicBezTo>
                <a:cubicBezTo>
                  <a:pt x="1626709" y="846060"/>
                  <a:pt x="1620982" y="891310"/>
                  <a:pt x="1648691" y="900546"/>
                </a:cubicBezTo>
                <a:cubicBezTo>
                  <a:pt x="1846254" y="966400"/>
                  <a:pt x="1640655" y="900229"/>
                  <a:pt x="1787236" y="942109"/>
                </a:cubicBezTo>
                <a:cubicBezTo>
                  <a:pt x="1801278" y="946121"/>
                  <a:pt x="1814544" y="952796"/>
                  <a:pt x="1828800" y="955964"/>
                </a:cubicBezTo>
                <a:cubicBezTo>
                  <a:pt x="1856222" y="962058"/>
                  <a:pt x="1884289" y="964794"/>
                  <a:pt x="1911927" y="969819"/>
                </a:cubicBezTo>
                <a:cubicBezTo>
                  <a:pt x="1976433" y="981547"/>
                  <a:pt x="1977307" y="982700"/>
                  <a:pt x="2036618" y="997528"/>
                </a:cubicBezTo>
                <a:cubicBezTo>
                  <a:pt x="2055091" y="1011382"/>
                  <a:pt x="2069060" y="1036793"/>
                  <a:pt x="2092036" y="1039091"/>
                </a:cubicBezTo>
                <a:cubicBezTo>
                  <a:pt x="2165704" y="1046458"/>
                  <a:pt x="2240081" y="1032987"/>
                  <a:pt x="2313709" y="1025237"/>
                </a:cubicBezTo>
                <a:cubicBezTo>
                  <a:pt x="2328233" y="1023708"/>
                  <a:pt x="2341104" y="1014924"/>
                  <a:pt x="2355272" y="1011382"/>
                </a:cubicBezTo>
                <a:cubicBezTo>
                  <a:pt x="2378117" y="1005671"/>
                  <a:pt x="2401454" y="1002146"/>
                  <a:pt x="2424545" y="997528"/>
                </a:cubicBezTo>
                <a:cubicBezTo>
                  <a:pt x="2438400" y="988292"/>
                  <a:pt x="2450804" y="976378"/>
                  <a:pt x="2466109" y="969819"/>
                </a:cubicBezTo>
                <a:cubicBezTo>
                  <a:pt x="2536958" y="939455"/>
                  <a:pt x="2615044" y="963207"/>
                  <a:pt x="2687781" y="969819"/>
                </a:cubicBezTo>
                <a:lnTo>
                  <a:pt x="2826327" y="983673"/>
                </a:lnTo>
                <a:cubicBezTo>
                  <a:pt x="2849418" y="988291"/>
                  <a:pt x="2872288" y="994198"/>
                  <a:pt x="2895600" y="997528"/>
                </a:cubicBezTo>
                <a:cubicBezTo>
                  <a:pt x="2936999" y="1003442"/>
                  <a:pt x="2978795" y="1006195"/>
                  <a:pt x="3020291" y="1011382"/>
                </a:cubicBezTo>
                <a:cubicBezTo>
                  <a:pt x="3052694" y="1015432"/>
                  <a:pt x="3084945" y="1020619"/>
                  <a:pt x="3117272" y="1025237"/>
                </a:cubicBezTo>
                <a:cubicBezTo>
                  <a:pt x="3242461" y="1066965"/>
                  <a:pt x="3095705" y="1022050"/>
                  <a:pt x="3394363" y="1052946"/>
                </a:cubicBezTo>
                <a:cubicBezTo>
                  <a:pt x="3499577" y="1063830"/>
                  <a:pt x="3533166" y="1073792"/>
                  <a:pt x="3616036" y="1094509"/>
                </a:cubicBezTo>
                <a:cubicBezTo>
                  <a:pt x="3625272" y="1103746"/>
                  <a:pt x="3642660" y="1109202"/>
                  <a:pt x="3643745" y="1122219"/>
                </a:cubicBezTo>
                <a:cubicBezTo>
                  <a:pt x="3654237" y="1248117"/>
                  <a:pt x="3655492" y="1235164"/>
                  <a:pt x="3602181" y="1288473"/>
                </a:cubicBezTo>
                <a:lnTo>
                  <a:pt x="3574472" y="1371600"/>
                </a:lnTo>
                <a:cubicBezTo>
                  <a:pt x="3569854" y="1385455"/>
                  <a:pt x="3564160" y="1398996"/>
                  <a:pt x="3560618" y="1413164"/>
                </a:cubicBezTo>
                <a:cubicBezTo>
                  <a:pt x="3553302" y="1442428"/>
                  <a:pt x="3543351" y="1535043"/>
                  <a:pt x="3505200" y="1565564"/>
                </a:cubicBezTo>
                <a:cubicBezTo>
                  <a:pt x="3493796" y="1574687"/>
                  <a:pt x="3476402" y="1572327"/>
                  <a:pt x="3463636" y="1579419"/>
                </a:cubicBezTo>
                <a:cubicBezTo>
                  <a:pt x="3434525" y="1595592"/>
                  <a:pt x="3408218" y="1616364"/>
                  <a:pt x="3380509" y="1634837"/>
                </a:cubicBezTo>
                <a:cubicBezTo>
                  <a:pt x="3366654" y="1644073"/>
                  <a:pt x="3350719" y="1650772"/>
                  <a:pt x="3338945" y="1662546"/>
                </a:cubicBezTo>
                <a:cubicBezTo>
                  <a:pt x="3325090" y="1676400"/>
                  <a:pt x="3313684" y="1693241"/>
                  <a:pt x="3297381" y="1704109"/>
                </a:cubicBezTo>
                <a:cubicBezTo>
                  <a:pt x="3285230" y="1712210"/>
                  <a:pt x="3268880" y="1711433"/>
                  <a:pt x="3255818" y="1717964"/>
                </a:cubicBezTo>
                <a:cubicBezTo>
                  <a:pt x="3240925" y="1725411"/>
                  <a:pt x="3230051" y="1740407"/>
                  <a:pt x="3214254" y="1745673"/>
                </a:cubicBezTo>
                <a:cubicBezTo>
                  <a:pt x="3187604" y="1754556"/>
                  <a:pt x="3158549" y="1753434"/>
                  <a:pt x="3131127" y="1759528"/>
                </a:cubicBezTo>
                <a:cubicBezTo>
                  <a:pt x="3116871" y="1762696"/>
                  <a:pt x="3103418" y="1768764"/>
                  <a:pt x="3089563" y="1773382"/>
                </a:cubicBezTo>
                <a:lnTo>
                  <a:pt x="3006436" y="1828800"/>
                </a:lnTo>
                <a:cubicBezTo>
                  <a:pt x="2992581" y="1838036"/>
                  <a:pt x="2976646" y="1844735"/>
                  <a:pt x="2964872" y="1856509"/>
                </a:cubicBezTo>
                <a:cubicBezTo>
                  <a:pt x="2939100" y="1882282"/>
                  <a:pt x="2930554" y="1894451"/>
                  <a:pt x="2895600" y="1911928"/>
                </a:cubicBezTo>
                <a:cubicBezTo>
                  <a:pt x="2882538" y="1918459"/>
                  <a:pt x="2867891" y="1921164"/>
                  <a:pt x="2854036" y="1925782"/>
                </a:cubicBezTo>
                <a:cubicBezTo>
                  <a:pt x="2844800" y="1939637"/>
                  <a:pt x="2836318" y="1954025"/>
                  <a:pt x="2826327" y="1967346"/>
                </a:cubicBezTo>
                <a:cubicBezTo>
                  <a:pt x="2727590" y="2098996"/>
                  <a:pt x="2805847" y="1984212"/>
                  <a:pt x="2743200" y="2078182"/>
                </a:cubicBezTo>
                <a:cubicBezTo>
                  <a:pt x="2747818" y="2115128"/>
                  <a:pt x="2744330" y="2154028"/>
                  <a:pt x="2757054" y="2189019"/>
                </a:cubicBezTo>
                <a:cubicBezTo>
                  <a:pt x="2763750" y="2207433"/>
                  <a:pt x="2786589" y="2215116"/>
                  <a:pt x="2798618" y="2230582"/>
                </a:cubicBezTo>
                <a:cubicBezTo>
                  <a:pt x="2848522" y="2294744"/>
                  <a:pt x="2862551" y="2320065"/>
                  <a:pt x="2881745" y="2396837"/>
                </a:cubicBezTo>
                <a:cubicBezTo>
                  <a:pt x="2886363" y="2415310"/>
                  <a:pt x="2890369" y="2433946"/>
                  <a:pt x="2895600" y="2452255"/>
                </a:cubicBezTo>
                <a:cubicBezTo>
                  <a:pt x="2899612" y="2466297"/>
                  <a:pt x="2896392" y="2487288"/>
                  <a:pt x="2909454" y="2493819"/>
                </a:cubicBezTo>
                <a:cubicBezTo>
                  <a:pt x="2938662" y="2508423"/>
                  <a:pt x="2974109" y="2503055"/>
                  <a:pt x="3006436" y="2507673"/>
                </a:cubicBezTo>
                <a:cubicBezTo>
                  <a:pt x="3015672" y="2521528"/>
                  <a:pt x="3021614" y="2538272"/>
                  <a:pt x="3034145" y="2549237"/>
                </a:cubicBezTo>
                <a:cubicBezTo>
                  <a:pt x="3059207" y="2571167"/>
                  <a:pt x="3117272" y="2604655"/>
                  <a:pt x="3117272" y="2604655"/>
                </a:cubicBezTo>
                <a:cubicBezTo>
                  <a:pt x="3140363" y="2600037"/>
                  <a:pt x="3166099" y="2602483"/>
                  <a:pt x="3186545" y="2590800"/>
                </a:cubicBezTo>
                <a:cubicBezTo>
                  <a:pt x="3250509" y="2554250"/>
                  <a:pt x="3186054" y="2475150"/>
                  <a:pt x="3172691" y="2438400"/>
                </a:cubicBezTo>
                <a:cubicBezTo>
                  <a:pt x="3167700" y="2424675"/>
                  <a:pt x="3163454" y="2410691"/>
                  <a:pt x="3158836" y="2396837"/>
                </a:cubicBezTo>
                <a:cubicBezTo>
                  <a:pt x="3188855" y="2306782"/>
                  <a:pt x="3144981" y="2401455"/>
                  <a:pt x="3255818" y="2327564"/>
                </a:cubicBezTo>
                <a:lnTo>
                  <a:pt x="3338945" y="2272146"/>
                </a:lnTo>
                <a:cubicBezTo>
                  <a:pt x="3343563" y="2253673"/>
                  <a:pt x="3345299" y="2234230"/>
                  <a:pt x="3352800" y="2216728"/>
                </a:cubicBezTo>
                <a:cubicBezTo>
                  <a:pt x="3359359" y="2201423"/>
                  <a:pt x="3374662" y="2190755"/>
                  <a:pt x="3380509" y="2175164"/>
                </a:cubicBezTo>
                <a:cubicBezTo>
                  <a:pt x="3388777" y="2153115"/>
                  <a:pt x="3381301" y="2125484"/>
                  <a:pt x="3394363" y="2105891"/>
                </a:cubicBezTo>
                <a:cubicBezTo>
                  <a:pt x="3402464" y="2093740"/>
                  <a:pt x="3422072" y="2096655"/>
                  <a:pt x="3435927" y="2092037"/>
                </a:cubicBezTo>
                <a:cubicBezTo>
                  <a:pt x="3463636" y="2096655"/>
                  <a:pt x="3491802" y="2099078"/>
                  <a:pt x="3519054" y="2105891"/>
                </a:cubicBezTo>
                <a:cubicBezTo>
                  <a:pt x="3547390" y="2112975"/>
                  <a:pt x="3602181" y="2133600"/>
                  <a:pt x="3602181" y="2133600"/>
                </a:cubicBezTo>
                <a:cubicBezTo>
                  <a:pt x="3616036" y="2156691"/>
                  <a:pt x="3632808" y="2178265"/>
                  <a:pt x="3643745" y="2202873"/>
                </a:cubicBezTo>
                <a:cubicBezTo>
                  <a:pt x="3649900" y="2216722"/>
                  <a:pt x="3660201" y="2282976"/>
                  <a:pt x="3671454" y="2299855"/>
                </a:cubicBezTo>
                <a:cubicBezTo>
                  <a:pt x="3682322" y="2316158"/>
                  <a:pt x="3696715" y="2330551"/>
                  <a:pt x="3713018" y="2341419"/>
                </a:cubicBezTo>
                <a:cubicBezTo>
                  <a:pt x="3725169" y="2349520"/>
                  <a:pt x="3740727" y="2350655"/>
                  <a:pt x="3754581" y="2355273"/>
                </a:cubicBezTo>
                <a:lnTo>
                  <a:pt x="3782291" y="2466109"/>
                </a:lnTo>
                <a:cubicBezTo>
                  <a:pt x="3789324" y="2494242"/>
                  <a:pt x="3798071" y="2535257"/>
                  <a:pt x="3810000" y="2563091"/>
                </a:cubicBezTo>
                <a:cubicBezTo>
                  <a:pt x="3818136" y="2582074"/>
                  <a:pt x="3830039" y="2599333"/>
                  <a:pt x="3837709" y="2618509"/>
                </a:cubicBezTo>
                <a:cubicBezTo>
                  <a:pt x="3865126" y="2687053"/>
                  <a:pt x="3884174" y="2768555"/>
                  <a:pt x="3893127" y="2840182"/>
                </a:cubicBezTo>
                <a:cubicBezTo>
                  <a:pt x="3897745" y="2877128"/>
                  <a:pt x="3900860" y="2914292"/>
                  <a:pt x="3906981" y="2951019"/>
                </a:cubicBezTo>
                <a:cubicBezTo>
                  <a:pt x="3910111" y="2969801"/>
                  <a:pt x="3916705" y="2987849"/>
                  <a:pt x="3920836" y="3006437"/>
                </a:cubicBezTo>
                <a:cubicBezTo>
                  <a:pt x="3925944" y="3029424"/>
                  <a:pt x="3930820" y="3052481"/>
                  <a:pt x="3934691" y="3075709"/>
                </a:cubicBezTo>
                <a:cubicBezTo>
                  <a:pt x="3954503" y="3194579"/>
                  <a:pt x="3928594" y="3142764"/>
                  <a:pt x="3976254" y="3214255"/>
                </a:cubicBezTo>
                <a:cubicBezTo>
                  <a:pt x="3980872" y="3283528"/>
                  <a:pt x="3982841" y="3353028"/>
                  <a:pt x="3990109" y="3422073"/>
                </a:cubicBezTo>
                <a:cubicBezTo>
                  <a:pt x="3992786" y="3447503"/>
                  <a:pt x="4009231" y="3493294"/>
                  <a:pt x="4017818" y="3519055"/>
                </a:cubicBezTo>
                <a:cubicBezTo>
                  <a:pt x="4008582" y="3689928"/>
                  <a:pt x="4013650" y="3862178"/>
                  <a:pt x="3990109" y="4031673"/>
                </a:cubicBezTo>
                <a:cubicBezTo>
                  <a:pt x="3988100" y="4046138"/>
                  <a:pt x="3961068" y="4025333"/>
                  <a:pt x="3948545" y="4017819"/>
                </a:cubicBezTo>
                <a:cubicBezTo>
                  <a:pt x="3937344" y="4011098"/>
                  <a:pt x="3930072" y="3999346"/>
                  <a:pt x="3920836" y="3990109"/>
                </a:cubicBezTo>
                <a:cubicBezTo>
                  <a:pt x="3916218" y="3976255"/>
                  <a:pt x="3916330" y="3959765"/>
                  <a:pt x="3906981" y="3948546"/>
                </a:cubicBezTo>
                <a:cubicBezTo>
                  <a:pt x="3896240" y="3935657"/>
                  <a:pt x="3828953" y="3891909"/>
                  <a:pt x="3810000" y="3879273"/>
                </a:cubicBezTo>
                <a:cubicBezTo>
                  <a:pt x="3773054" y="3883891"/>
                  <a:pt x="3718319" y="3861201"/>
                  <a:pt x="3699163" y="3893128"/>
                </a:cubicBezTo>
                <a:cubicBezTo>
                  <a:pt x="3546488" y="4147586"/>
                  <a:pt x="3777844" y="4056245"/>
                  <a:pt x="3643745" y="4100946"/>
                </a:cubicBezTo>
                <a:cubicBezTo>
                  <a:pt x="3629890" y="4096328"/>
                  <a:pt x="3612508" y="4097418"/>
                  <a:pt x="3602181" y="4087091"/>
                </a:cubicBezTo>
                <a:cubicBezTo>
                  <a:pt x="3591855" y="4076765"/>
                  <a:pt x="3594858" y="4058590"/>
                  <a:pt x="3588327" y="4045528"/>
                </a:cubicBezTo>
                <a:cubicBezTo>
                  <a:pt x="3565236" y="3999345"/>
                  <a:pt x="3560618" y="4003964"/>
                  <a:pt x="3519054" y="3976255"/>
                </a:cubicBezTo>
                <a:cubicBezTo>
                  <a:pt x="3454400" y="3879273"/>
                  <a:pt x="3491345" y="3911601"/>
                  <a:pt x="3422072" y="3865419"/>
                </a:cubicBezTo>
                <a:cubicBezTo>
                  <a:pt x="3417454" y="3851564"/>
                  <a:pt x="3414749" y="3836917"/>
                  <a:pt x="3408218" y="3823855"/>
                </a:cubicBezTo>
                <a:cubicBezTo>
                  <a:pt x="3400772" y="3808962"/>
                  <a:pt x="3381786" y="3798893"/>
                  <a:pt x="3380509" y="3782291"/>
                </a:cubicBezTo>
                <a:cubicBezTo>
                  <a:pt x="3374950" y="3710027"/>
                  <a:pt x="3391848" y="3653806"/>
                  <a:pt x="3408218" y="3588328"/>
                </a:cubicBezTo>
                <a:cubicBezTo>
                  <a:pt x="3403600" y="3542146"/>
                  <a:pt x="3410224" y="3493400"/>
                  <a:pt x="3394363" y="3449782"/>
                </a:cubicBezTo>
                <a:cubicBezTo>
                  <a:pt x="3389372" y="3436058"/>
                  <a:pt x="3365862" y="3442459"/>
                  <a:pt x="3352800" y="3435928"/>
                </a:cubicBezTo>
                <a:cubicBezTo>
                  <a:pt x="3328793" y="3423925"/>
                  <a:pt x="3300711" y="3401989"/>
                  <a:pt x="3283527" y="3380509"/>
                </a:cubicBezTo>
                <a:cubicBezTo>
                  <a:pt x="3273125" y="3367507"/>
                  <a:pt x="3265054" y="3352800"/>
                  <a:pt x="3255818" y="3338946"/>
                </a:cubicBezTo>
                <a:cubicBezTo>
                  <a:pt x="3251845" y="3299217"/>
                  <a:pt x="3253073" y="3208765"/>
                  <a:pt x="3228109" y="3158837"/>
                </a:cubicBezTo>
                <a:cubicBezTo>
                  <a:pt x="3220662" y="3143944"/>
                  <a:pt x="3212174" y="3129047"/>
                  <a:pt x="3200400" y="3117273"/>
                </a:cubicBezTo>
                <a:cubicBezTo>
                  <a:pt x="3188626" y="3105499"/>
                  <a:pt x="3173729" y="3097011"/>
                  <a:pt x="3158836" y="3089564"/>
                </a:cubicBezTo>
                <a:cubicBezTo>
                  <a:pt x="3145774" y="3083033"/>
                  <a:pt x="3131127" y="3080327"/>
                  <a:pt x="3117272" y="3075709"/>
                </a:cubicBezTo>
                <a:cubicBezTo>
                  <a:pt x="3103418" y="3061855"/>
                  <a:pt x="3088252" y="3049198"/>
                  <a:pt x="3075709" y="3034146"/>
                </a:cubicBezTo>
                <a:cubicBezTo>
                  <a:pt x="3045813" y="2998271"/>
                  <a:pt x="3028538" y="2939912"/>
                  <a:pt x="2978727" y="2923309"/>
                </a:cubicBezTo>
                <a:lnTo>
                  <a:pt x="2937163" y="2909455"/>
                </a:lnTo>
                <a:cubicBezTo>
                  <a:pt x="2923309" y="2914073"/>
                  <a:pt x="2907004" y="2914186"/>
                  <a:pt x="2895600" y="2923309"/>
                </a:cubicBezTo>
                <a:cubicBezTo>
                  <a:pt x="2868853" y="2944707"/>
                  <a:pt x="2852035" y="3010439"/>
                  <a:pt x="2840181" y="3034146"/>
                </a:cubicBezTo>
                <a:cubicBezTo>
                  <a:pt x="2832734" y="3049039"/>
                  <a:pt x="2821708" y="3061855"/>
                  <a:pt x="2812472" y="3075709"/>
                </a:cubicBezTo>
                <a:cubicBezTo>
                  <a:pt x="2807854" y="3089564"/>
                  <a:pt x="2806719" y="3105122"/>
                  <a:pt x="2798618" y="3117273"/>
                </a:cubicBezTo>
                <a:cubicBezTo>
                  <a:pt x="2757401" y="3179099"/>
                  <a:pt x="2734504" y="3159480"/>
                  <a:pt x="2660072" y="3186546"/>
                </a:cubicBezTo>
                <a:cubicBezTo>
                  <a:pt x="2640662" y="3193604"/>
                  <a:pt x="2622168" y="3203309"/>
                  <a:pt x="2604654" y="3214255"/>
                </a:cubicBezTo>
                <a:cubicBezTo>
                  <a:pt x="2585073" y="3226493"/>
                  <a:pt x="2568026" y="3242398"/>
                  <a:pt x="2549236" y="3255819"/>
                </a:cubicBezTo>
                <a:cubicBezTo>
                  <a:pt x="2494202" y="3295129"/>
                  <a:pt x="2500901" y="3281653"/>
                  <a:pt x="2438400" y="3338946"/>
                </a:cubicBezTo>
                <a:cubicBezTo>
                  <a:pt x="2404699" y="3369839"/>
                  <a:pt x="2384790" y="3421471"/>
                  <a:pt x="2341418" y="3435928"/>
                </a:cubicBezTo>
                <a:cubicBezTo>
                  <a:pt x="2280261" y="3456313"/>
                  <a:pt x="2312916" y="3443251"/>
                  <a:pt x="2244436" y="3477491"/>
                </a:cubicBezTo>
                <a:cubicBezTo>
                  <a:pt x="2216727" y="3472873"/>
                  <a:pt x="2188216" y="3471709"/>
                  <a:pt x="2161309" y="3463637"/>
                </a:cubicBezTo>
                <a:cubicBezTo>
                  <a:pt x="2141527" y="3457702"/>
                  <a:pt x="2126544" y="3435928"/>
                  <a:pt x="2105891" y="3435928"/>
                </a:cubicBezTo>
                <a:cubicBezTo>
                  <a:pt x="2067808" y="3435928"/>
                  <a:pt x="2032000" y="3454401"/>
                  <a:pt x="1995054" y="3463637"/>
                </a:cubicBezTo>
                <a:cubicBezTo>
                  <a:pt x="1976581" y="3472873"/>
                  <a:pt x="1958619" y="3483210"/>
                  <a:pt x="1939636" y="3491346"/>
                </a:cubicBezTo>
                <a:cubicBezTo>
                  <a:pt x="1926213" y="3497099"/>
                  <a:pt x="1912114" y="3501188"/>
                  <a:pt x="1898072" y="3505200"/>
                </a:cubicBezTo>
                <a:cubicBezTo>
                  <a:pt x="1847443" y="3519665"/>
                  <a:pt x="1796472" y="3532909"/>
                  <a:pt x="1745672" y="3546764"/>
                </a:cubicBezTo>
                <a:cubicBezTo>
                  <a:pt x="1589417" y="3640517"/>
                  <a:pt x="1655298" y="3605806"/>
                  <a:pt x="1551709" y="3657600"/>
                </a:cubicBezTo>
                <a:cubicBezTo>
                  <a:pt x="1500909" y="3652982"/>
                  <a:pt x="1449806" y="3650960"/>
                  <a:pt x="1399309" y="3643746"/>
                </a:cubicBezTo>
                <a:cubicBezTo>
                  <a:pt x="1384852" y="3641681"/>
                  <a:pt x="1371913" y="3633433"/>
                  <a:pt x="1357745" y="3629891"/>
                </a:cubicBezTo>
                <a:cubicBezTo>
                  <a:pt x="1334900" y="3624180"/>
                  <a:pt x="1311317" y="3621748"/>
                  <a:pt x="1288472" y="3616037"/>
                </a:cubicBezTo>
                <a:cubicBezTo>
                  <a:pt x="1274304" y="3612495"/>
                  <a:pt x="1261277" y="3604794"/>
                  <a:pt x="1246909" y="3602182"/>
                </a:cubicBezTo>
                <a:cubicBezTo>
                  <a:pt x="1217004" y="3596745"/>
                  <a:pt x="1035568" y="3577161"/>
                  <a:pt x="1011381" y="3574473"/>
                </a:cubicBezTo>
                <a:cubicBezTo>
                  <a:pt x="1002145" y="3560618"/>
                  <a:pt x="983672" y="3549560"/>
                  <a:pt x="983672" y="3532909"/>
                </a:cubicBezTo>
                <a:cubicBezTo>
                  <a:pt x="983672" y="3454665"/>
                  <a:pt x="999767" y="3447542"/>
                  <a:pt x="1039091" y="3408219"/>
                </a:cubicBezTo>
                <a:cubicBezTo>
                  <a:pt x="1034473" y="3385128"/>
                  <a:pt x="1036919" y="3359392"/>
                  <a:pt x="1025236" y="3338946"/>
                </a:cubicBezTo>
                <a:cubicBezTo>
                  <a:pt x="1012598" y="3316829"/>
                  <a:pt x="963442" y="3304493"/>
                  <a:pt x="942109" y="3297382"/>
                </a:cubicBezTo>
                <a:cubicBezTo>
                  <a:pt x="876271" y="3198626"/>
                  <a:pt x="924046" y="3285117"/>
                  <a:pt x="900545" y="3061855"/>
                </a:cubicBezTo>
                <a:cubicBezTo>
                  <a:pt x="898080" y="3038436"/>
                  <a:pt x="892887" y="3015300"/>
                  <a:pt x="886691" y="2992582"/>
                </a:cubicBezTo>
                <a:cubicBezTo>
                  <a:pt x="879006" y="2964403"/>
                  <a:pt x="858981" y="2909455"/>
                  <a:pt x="858981" y="2909455"/>
                </a:cubicBezTo>
                <a:cubicBezTo>
                  <a:pt x="854363" y="2858655"/>
                  <a:pt x="853992" y="2807288"/>
                  <a:pt x="845127" y="2757055"/>
                </a:cubicBezTo>
                <a:cubicBezTo>
                  <a:pt x="840051" y="2728292"/>
                  <a:pt x="817418" y="2673928"/>
                  <a:pt x="817418" y="2673928"/>
                </a:cubicBezTo>
                <a:cubicBezTo>
                  <a:pt x="822036" y="2632364"/>
                  <a:pt x="821869" y="2589986"/>
                  <a:pt x="831272" y="2549237"/>
                </a:cubicBezTo>
                <a:cubicBezTo>
                  <a:pt x="835916" y="2529113"/>
                  <a:pt x="847525" y="2511003"/>
                  <a:pt x="858981" y="2493819"/>
                </a:cubicBezTo>
                <a:cubicBezTo>
                  <a:pt x="872872" y="2472982"/>
                  <a:pt x="975510" y="2395053"/>
                  <a:pt x="817418" y="2521528"/>
                </a:cubicBezTo>
                <a:cubicBezTo>
                  <a:pt x="812800" y="2535382"/>
                  <a:pt x="813889" y="2552765"/>
                  <a:pt x="803563" y="2563091"/>
                </a:cubicBezTo>
                <a:cubicBezTo>
                  <a:pt x="770552" y="2596102"/>
                  <a:pt x="735257" y="2565623"/>
                  <a:pt x="706581" y="2549237"/>
                </a:cubicBezTo>
                <a:cubicBezTo>
                  <a:pt x="692124" y="2540976"/>
                  <a:pt x="678872" y="2530764"/>
                  <a:pt x="665018" y="2521528"/>
                </a:cubicBezTo>
                <a:cubicBezTo>
                  <a:pt x="655782" y="2507673"/>
                  <a:pt x="643868" y="2495269"/>
                  <a:pt x="637309" y="2479964"/>
                </a:cubicBezTo>
                <a:cubicBezTo>
                  <a:pt x="629808" y="2462462"/>
                  <a:pt x="628685" y="2442855"/>
                  <a:pt x="623454" y="2424546"/>
                </a:cubicBezTo>
                <a:cubicBezTo>
                  <a:pt x="619442" y="2410504"/>
                  <a:pt x="612768" y="2397238"/>
                  <a:pt x="609600" y="2382982"/>
                </a:cubicBezTo>
                <a:cubicBezTo>
                  <a:pt x="603506" y="2355560"/>
                  <a:pt x="602558" y="2327107"/>
                  <a:pt x="595745" y="2299855"/>
                </a:cubicBezTo>
                <a:cubicBezTo>
                  <a:pt x="588661" y="2271519"/>
                  <a:pt x="575120" y="2245064"/>
                  <a:pt x="568036" y="2216728"/>
                </a:cubicBezTo>
                <a:cubicBezTo>
                  <a:pt x="550639" y="2147141"/>
                  <a:pt x="560202" y="2179373"/>
                  <a:pt x="540327" y="2119746"/>
                </a:cubicBezTo>
                <a:cubicBezTo>
                  <a:pt x="544945" y="2087419"/>
                  <a:pt x="547777" y="2054785"/>
                  <a:pt x="554181" y="2022764"/>
                </a:cubicBezTo>
                <a:cubicBezTo>
                  <a:pt x="557045" y="2008443"/>
                  <a:pt x="559070" y="1992728"/>
                  <a:pt x="568036" y="1981200"/>
                </a:cubicBezTo>
                <a:cubicBezTo>
                  <a:pt x="592094" y="1950268"/>
                  <a:pt x="651163" y="1898073"/>
                  <a:pt x="651163" y="1898073"/>
                </a:cubicBezTo>
                <a:cubicBezTo>
                  <a:pt x="618836" y="1849582"/>
                  <a:pt x="609600" y="1824182"/>
                  <a:pt x="540327" y="1801091"/>
                </a:cubicBezTo>
                <a:lnTo>
                  <a:pt x="457200" y="1773382"/>
                </a:lnTo>
                <a:lnTo>
                  <a:pt x="415636" y="1759528"/>
                </a:lnTo>
                <a:cubicBezTo>
                  <a:pt x="401781" y="1750292"/>
                  <a:pt x="388690" y="1739793"/>
                  <a:pt x="374072" y="1731819"/>
                </a:cubicBezTo>
                <a:cubicBezTo>
                  <a:pt x="337809" y="1712039"/>
                  <a:pt x="297605" y="1699312"/>
                  <a:pt x="263236" y="1676400"/>
                </a:cubicBezTo>
                <a:cubicBezTo>
                  <a:pt x="249381" y="1667164"/>
                  <a:pt x="233446" y="1660465"/>
                  <a:pt x="221672" y="1648691"/>
                </a:cubicBezTo>
                <a:cubicBezTo>
                  <a:pt x="132927" y="1559947"/>
                  <a:pt x="206260" y="1592755"/>
                  <a:pt x="124691" y="1565564"/>
                </a:cubicBezTo>
                <a:cubicBezTo>
                  <a:pt x="110836" y="1547091"/>
                  <a:pt x="101917" y="1523567"/>
                  <a:pt x="83127" y="1510146"/>
                </a:cubicBezTo>
                <a:cubicBezTo>
                  <a:pt x="-30737" y="1428814"/>
                  <a:pt x="75255" y="1567609"/>
                  <a:pt x="0" y="1454728"/>
                </a:cubicBezTo>
                <a:cubicBezTo>
                  <a:pt x="4618" y="1440873"/>
                  <a:pt x="3527" y="1423491"/>
                  <a:pt x="13854" y="1413164"/>
                </a:cubicBezTo>
                <a:cubicBezTo>
                  <a:pt x="36471" y="1390546"/>
                  <a:pt x="126638" y="1399309"/>
                  <a:pt x="138545" y="1399309"/>
                </a:cubicBezTo>
              </a:path>
            </a:pathLst>
          </a:custGeom>
          <a:solidFill>
            <a:srgbClr val="FFFF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9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14" grpId="0" animBg="1"/>
      <p:bldP spid="13" grpId="0" animBg="1"/>
      <p:bldP spid="11" grpId="0" animBg="1"/>
      <p:bldP spid="12" grpId="0" animBg="1"/>
      <p:bldP spid="16" grpId="0" animBg="1"/>
      <p:bldP spid="6" grpId="0"/>
      <p:bldP spid="18" grpId="0"/>
      <p:bldP spid="19" grpId="0"/>
      <p:bldP spid="20" grpId="0"/>
      <p:bldP spid="21" grpId="0"/>
      <p:bldP spid="23" grpId="0"/>
      <p:bldP spid="32" grpId="0"/>
      <p:bldP spid="30" grpId="0"/>
      <p:bldP spid="3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956</TotalTime>
  <Words>439</Words>
  <Application>Microsoft Office PowerPoint</Application>
  <PresentationFormat>On-screen Show (4:3)</PresentationFormat>
  <Paragraphs>110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DMHHS</dc:creator>
  <cp:lastModifiedBy>DMHHS</cp:lastModifiedBy>
  <cp:revision>117</cp:revision>
  <dcterms:created xsi:type="dcterms:W3CDTF">2006-08-16T00:00:00Z</dcterms:created>
  <dcterms:modified xsi:type="dcterms:W3CDTF">2013-07-31T11:52:21Z</dcterms:modified>
</cp:coreProperties>
</file>